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Lst>
  <p:notesMasterIdLst>
    <p:notesMasterId r:id="rId36"/>
  </p:notesMasterIdLst>
  <p:sldIdLst>
    <p:sldId id="319" r:id="rId3"/>
    <p:sldId id="261" r:id="rId4"/>
    <p:sldId id="270" r:id="rId5"/>
    <p:sldId id="309" r:id="rId6"/>
    <p:sldId id="311" r:id="rId7"/>
    <p:sldId id="308" r:id="rId8"/>
    <p:sldId id="264" r:id="rId9"/>
    <p:sldId id="318" r:id="rId10"/>
    <p:sldId id="274" r:id="rId11"/>
    <p:sldId id="259" r:id="rId12"/>
    <p:sldId id="278" r:id="rId13"/>
    <p:sldId id="276" r:id="rId14"/>
    <p:sldId id="312" r:id="rId15"/>
    <p:sldId id="313" r:id="rId16"/>
    <p:sldId id="279" r:id="rId17"/>
    <p:sldId id="287" r:id="rId18"/>
    <p:sldId id="314" r:id="rId19"/>
    <p:sldId id="288" r:id="rId20"/>
    <p:sldId id="315" r:id="rId21"/>
    <p:sldId id="290" r:id="rId22"/>
    <p:sldId id="289" r:id="rId23"/>
    <p:sldId id="291" r:id="rId24"/>
    <p:sldId id="275" r:id="rId25"/>
    <p:sldId id="294" r:id="rId26"/>
    <p:sldId id="272" r:id="rId27"/>
    <p:sldId id="295" r:id="rId28"/>
    <p:sldId id="296" r:id="rId29"/>
    <p:sldId id="316" r:id="rId30"/>
    <p:sldId id="297" r:id="rId31"/>
    <p:sldId id="299" r:id="rId32"/>
    <p:sldId id="303" r:id="rId33"/>
    <p:sldId id="317" r:id="rId34"/>
    <p:sldId id="30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1377D5-4C50-4031-A9D9-97E110BF9D2C}" type="datetimeFigureOut">
              <a:rPr lang="en-US" smtClean="0"/>
              <a:t>9/27/2022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0DC80-6C6B-4904-884C-686B094C8BF0}" type="slidenum">
              <a:rPr lang="en-US" smtClean="0"/>
              <a:t>‹#›</a:t>
            </a:fld>
            <a:endParaRPr lang="en-US"/>
          </a:p>
        </p:txBody>
      </p:sp>
    </p:spTree>
    <p:extLst>
      <p:ext uri="{BB962C8B-B14F-4D97-AF65-F5344CB8AC3E}">
        <p14:creationId xmlns:p14="http://schemas.microsoft.com/office/powerpoint/2010/main" val="231152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44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8071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26135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47432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60220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2214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06824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23527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1627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56364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66272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43339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68052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39171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98577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89546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84148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52847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05633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71936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84479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18437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96855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08232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60323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12582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4154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10966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85034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85648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96293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7511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97853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952942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8679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70BE43D-0713-48A4-A945-E96D31F568B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83F157F-FEDC-4100-A4D3-481066B16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BE3B3A6E-A052-4210-B26A-43D8AEF44A8B}"/>
              </a:ext>
            </a:extLst>
          </p:cNvPr>
          <p:cNvSpPr>
            <a:spLocks noGrp="1"/>
          </p:cNvSpPr>
          <p:nvPr>
            <p:ph type="dt" sz="half" idx="10"/>
          </p:nvPr>
        </p:nvSpPr>
        <p:spPr/>
        <p:txBody>
          <a:bodyPr/>
          <a:lstStyle/>
          <a:p>
            <a:fld id="{926DD501-C1E9-434C-B6E4-A350938FDFAA}" type="datetimeFigureOut">
              <a:rPr lang="en-US" smtClean="0"/>
              <a:t>9/27/2022</a:t>
            </a:fld>
            <a:endParaRPr lang="en-US"/>
          </a:p>
        </p:txBody>
      </p:sp>
      <p:sp>
        <p:nvSpPr>
          <p:cNvPr id="5" name="Chỗ dành sẵn cho Chân trang 4">
            <a:extLst>
              <a:ext uri="{FF2B5EF4-FFF2-40B4-BE49-F238E27FC236}">
                <a16:creationId xmlns:a16="http://schemas.microsoft.com/office/drawing/2014/main" id="{5C015731-9B85-47FB-84A7-C345EEB0E74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D71187C-5058-4758-BAA7-FAB67A166C59}"/>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040173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9/27/2022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7443831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B490E2-72C1-4906-9EDE-51FB1DBF1AF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47517B-4E47-4972-A650-F7C9A9640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C6B6B7B-8C88-417B-9682-B19E94E5FF30}"/>
              </a:ext>
            </a:extLst>
          </p:cNvPr>
          <p:cNvSpPr>
            <a:spLocks noGrp="1"/>
          </p:cNvSpPr>
          <p:nvPr>
            <p:ph type="dt" sz="half" idx="10"/>
          </p:nvPr>
        </p:nvSpPr>
        <p:spPr/>
        <p:txBody>
          <a:bodyPr/>
          <a:lstStyle/>
          <a:p>
            <a:fld id="{926DD501-C1E9-434C-B6E4-A350938FDFAA}" type="datetimeFigureOut">
              <a:rPr lang="en-US" smtClean="0"/>
              <a:t>9/27/2022</a:t>
            </a:fld>
            <a:endParaRPr lang="en-US"/>
          </a:p>
        </p:txBody>
      </p:sp>
      <p:sp>
        <p:nvSpPr>
          <p:cNvPr id="5" name="Chỗ dành sẵn cho Chân trang 4">
            <a:extLst>
              <a:ext uri="{FF2B5EF4-FFF2-40B4-BE49-F238E27FC236}">
                <a16:creationId xmlns:a16="http://schemas.microsoft.com/office/drawing/2014/main" id="{5C710BB6-9308-4B35-BAB9-6273C39E984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9749539-A675-443D-8D34-44914AE57A4A}"/>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773395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C96DCD-30A7-4E37-BEB4-B29F8926C04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D93374B-6194-4C04-B17B-0D2D2E255AE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450A6AE-0650-44A2-8C3F-7D2F9D23EF2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9EED3B0-26FE-4D9E-BD58-48BD81B43DD9}"/>
              </a:ext>
            </a:extLst>
          </p:cNvPr>
          <p:cNvSpPr>
            <a:spLocks noGrp="1"/>
          </p:cNvSpPr>
          <p:nvPr>
            <p:ph type="dt" sz="half" idx="10"/>
          </p:nvPr>
        </p:nvSpPr>
        <p:spPr/>
        <p:txBody>
          <a:bodyPr/>
          <a:lstStyle/>
          <a:p>
            <a:fld id="{926DD501-C1E9-434C-B6E4-A350938FDFAA}" type="datetimeFigureOut">
              <a:rPr lang="en-US" smtClean="0"/>
              <a:t>9/27/2022</a:t>
            </a:fld>
            <a:endParaRPr lang="en-US"/>
          </a:p>
        </p:txBody>
      </p:sp>
      <p:sp>
        <p:nvSpPr>
          <p:cNvPr id="6" name="Chỗ dành sẵn cho Chân trang 5">
            <a:extLst>
              <a:ext uri="{FF2B5EF4-FFF2-40B4-BE49-F238E27FC236}">
                <a16:creationId xmlns:a16="http://schemas.microsoft.com/office/drawing/2014/main" id="{B5852674-91FF-4A18-86D3-4F7986337DE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E4DB870-027F-46B0-9C5B-3B47C98EF8AF}"/>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5051983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76E0E4-7F88-4440-83B0-65C57157E137}"/>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1F29201-A6B8-45F8-9F18-D50FE39B06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F59A75C-C897-4DB6-9F0C-44447E1B5EFC}"/>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4516E5C-167F-4769-97E6-ED9B1D8557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F07886D-3B18-43A8-BBC3-A123D5EF91C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6783D19-CB9B-46E4-BF8D-171F701EA144}"/>
              </a:ext>
            </a:extLst>
          </p:cNvPr>
          <p:cNvSpPr>
            <a:spLocks noGrp="1"/>
          </p:cNvSpPr>
          <p:nvPr>
            <p:ph type="dt" sz="half" idx="10"/>
          </p:nvPr>
        </p:nvSpPr>
        <p:spPr/>
        <p:txBody>
          <a:bodyPr/>
          <a:lstStyle/>
          <a:p>
            <a:fld id="{926DD501-C1E9-434C-B6E4-A350938FDFAA}" type="datetimeFigureOut">
              <a:rPr lang="en-US" smtClean="0"/>
              <a:t>9/27/2022</a:t>
            </a:fld>
            <a:endParaRPr lang="en-US"/>
          </a:p>
        </p:txBody>
      </p:sp>
      <p:sp>
        <p:nvSpPr>
          <p:cNvPr id="8" name="Chỗ dành sẵn cho Chân trang 7">
            <a:extLst>
              <a:ext uri="{FF2B5EF4-FFF2-40B4-BE49-F238E27FC236}">
                <a16:creationId xmlns:a16="http://schemas.microsoft.com/office/drawing/2014/main" id="{F5E1F87C-D34D-44B7-B7BE-A22ABB7407A5}"/>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63174F03-1414-4101-A2B3-3D27C94AD0F5}"/>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5284653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FE3B6-71F5-44E9-B718-C582203BD04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F357184-1F12-451F-9C28-0F9D84577EBC}"/>
              </a:ext>
            </a:extLst>
          </p:cNvPr>
          <p:cNvSpPr>
            <a:spLocks noGrp="1"/>
          </p:cNvSpPr>
          <p:nvPr>
            <p:ph type="dt" sz="half" idx="10"/>
          </p:nvPr>
        </p:nvSpPr>
        <p:spPr/>
        <p:txBody>
          <a:bodyPr/>
          <a:lstStyle/>
          <a:p>
            <a:fld id="{926DD501-C1E9-434C-B6E4-A350938FDFAA}" type="datetimeFigureOut">
              <a:rPr lang="en-US" smtClean="0"/>
              <a:t>9/27/2022</a:t>
            </a:fld>
            <a:endParaRPr lang="en-US"/>
          </a:p>
        </p:txBody>
      </p:sp>
      <p:sp>
        <p:nvSpPr>
          <p:cNvPr id="4" name="Chỗ dành sẵn cho Chân trang 3">
            <a:extLst>
              <a:ext uri="{FF2B5EF4-FFF2-40B4-BE49-F238E27FC236}">
                <a16:creationId xmlns:a16="http://schemas.microsoft.com/office/drawing/2014/main" id="{57A6518B-5626-46B6-911D-9F02DE38DA00}"/>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11B46D37-4770-4D31-AC5A-E1BCF8FC370F}"/>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093799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E9FD4F2-61C8-4905-A45F-15B3DE09C935}"/>
              </a:ext>
            </a:extLst>
          </p:cNvPr>
          <p:cNvSpPr>
            <a:spLocks noGrp="1"/>
          </p:cNvSpPr>
          <p:nvPr>
            <p:ph type="dt" sz="half" idx="10"/>
          </p:nvPr>
        </p:nvSpPr>
        <p:spPr/>
        <p:txBody>
          <a:bodyPr/>
          <a:lstStyle/>
          <a:p>
            <a:fld id="{926DD501-C1E9-434C-B6E4-A350938FDFAA}" type="datetimeFigureOut">
              <a:rPr lang="en-US" smtClean="0"/>
              <a:t>9/27/2022</a:t>
            </a:fld>
            <a:endParaRPr lang="en-US"/>
          </a:p>
        </p:txBody>
      </p:sp>
      <p:sp>
        <p:nvSpPr>
          <p:cNvPr id="3" name="Chỗ dành sẵn cho Chân trang 2">
            <a:extLst>
              <a:ext uri="{FF2B5EF4-FFF2-40B4-BE49-F238E27FC236}">
                <a16:creationId xmlns:a16="http://schemas.microsoft.com/office/drawing/2014/main" id="{6607CDDA-FC78-4461-83E6-09968C3E1EE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23A6A46D-4B7B-4CD8-A42D-A7517A84303B}"/>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42206344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97E2910-2957-43F0-AE6F-08A37E1ABCE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4BE2A42-F7F8-4A77-9A30-50EB56FF98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EE7AFE2-C8AF-4224-B0A5-9ECCB6195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97E360-EE1E-415C-A82C-A8DAE6C6F05E}"/>
              </a:ext>
            </a:extLst>
          </p:cNvPr>
          <p:cNvSpPr>
            <a:spLocks noGrp="1"/>
          </p:cNvSpPr>
          <p:nvPr>
            <p:ph type="dt" sz="half" idx="10"/>
          </p:nvPr>
        </p:nvSpPr>
        <p:spPr/>
        <p:txBody>
          <a:bodyPr/>
          <a:lstStyle/>
          <a:p>
            <a:fld id="{926DD501-C1E9-434C-B6E4-A350938FDFAA}" type="datetimeFigureOut">
              <a:rPr lang="en-US" smtClean="0"/>
              <a:t>9/27/2022</a:t>
            </a:fld>
            <a:endParaRPr lang="en-US"/>
          </a:p>
        </p:txBody>
      </p:sp>
      <p:sp>
        <p:nvSpPr>
          <p:cNvPr id="6" name="Chỗ dành sẵn cho Chân trang 5">
            <a:extLst>
              <a:ext uri="{FF2B5EF4-FFF2-40B4-BE49-F238E27FC236}">
                <a16:creationId xmlns:a16="http://schemas.microsoft.com/office/drawing/2014/main" id="{228FBC32-B59C-4332-ABC7-922310F589F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34D9D54-7BD2-4449-8277-F9955AB79DC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5479252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B25B84-683D-4AC3-90D3-E8CF8C09D07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0B83FD7C-4894-4820-BBC8-C450291E9E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B1EAA32D-8A25-4A0A-A923-3CE9A0EA5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137ACE7-5889-4492-91CE-A43877BBC9C9}"/>
              </a:ext>
            </a:extLst>
          </p:cNvPr>
          <p:cNvSpPr>
            <a:spLocks noGrp="1"/>
          </p:cNvSpPr>
          <p:nvPr>
            <p:ph type="dt" sz="half" idx="10"/>
          </p:nvPr>
        </p:nvSpPr>
        <p:spPr/>
        <p:txBody>
          <a:bodyPr/>
          <a:lstStyle/>
          <a:p>
            <a:fld id="{926DD501-C1E9-434C-B6E4-A350938FDFAA}" type="datetimeFigureOut">
              <a:rPr lang="en-US" smtClean="0"/>
              <a:t>9/27/2022</a:t>
            </a:fld>
            <a:endParaRPr lang="en-US"/>
          </a:p>
        </p:txBody>
      </p:sp>
      <p:sp>
        <p:nvSpPr>
          <p:cNvPr id="6" name="Chỗ dành sẵn cho Chân trang 5">
            <a:extLst>
              <a:ext uri="{FF2B5EF4-FFF2-40B4-BE49-F238E27FC236}">
                <a16:creationId xmlns:a16="http://schemas.microsoft.com/office/drawing/2014/main" id="{BA829292-F5A8-4FF0-BA92-8C5D447E581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7021491-11B6-4210-8E83-F08CE9C520F8}"/>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62843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472285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6B49AE-90F2-4DAE-B03D-578A0971CA1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20163A6-4264-4609-B2DF-E79045A0F01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A953A0C-C34A-4973-A468-FF8EC268D7FC}"/>
              </a:ext>
            </a:extLst>
          </p:cNvPr>
          <p:cNvSpPr>
            <a:spLocks noGrp="1"/>
          </p:cNvSpPr>
          <p:nvPr>
            <p:ph type="dt" sz="half" idx="10"/>
          </p:nvPr>
        </p:nvSpPr>
        <p:spPr/>
        <p:txBody>
          <a:bodyPr/>
          <a:lstStyle/>
          <a:p>
            <a:fld id="{926DD501-C1E9-434C-B6E4-A350938FDFAA}" type="datetimeFigureOut">
              <a:rPr lang="en-US" smtClean="0"/>
              <a:t>9/27/2022</a:t>
            </a:fld>
            <a:endParaRPr lang="en-US"/>
          </a:p>
        </p:txBody>
      </p:sp>
      <p:sp>
        <p:nvSpPr>
          <p:cNvPr id="5" name="Chỗ dành sẵn cho Chân trang 4">
            <a:extLst>
              <a:ext uri="{FF2B5EF4-FFF2-40B4-BE49-F238E27FC236}">
                <a16:creationId xmlns:a16="http://schemas.microsoft.com/office/drawing/2014/main" id="{D85A4646-C9E6-4CB9-8589-D3D8EEF164E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5EFFD0E-15EE-410B-98CE-63639C0DBA3C}"/>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0679454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D077D39-24B0-4219-B026-8E6C9FBC589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DD74A57-1EBD-431D-86C6-ED80B472F95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D4E548-1238-422E-92F7-606BF117D653}"/>
              </a:ext>
            </a:extLst>
          </p:cNvPr>
          <p:cNvSpPr>
            <a:spLocks noGrp="1"/>
          </p:cNvSpPr>
          <p:nvPr>
            <p:ph type="dt" sz="half" idx="10"/>
          </p:nvPr>
        </p:nvSpPr>
        <p:spPr/>
        <p:txBody>
          <a:bodyPr/>
          <a:lstStyle/>
          <a:p>
            <a:fld id="{926DD501-C1E9-434C-B6E4-A350938FDFAA}" type="datetimeFigureOut">
              <a:rPr lang="en-US" smtClean="0"/>
              <a:t>9/27/2022</a:t>
            </a:fld>
            <a:endParaRPr lang="en-US"/>
          </a:p>
        </p:txBody>
      </p:sp>
      <p:sp>
        <p:nvSpPr>
          <p:cNvPr id="5" name="Chỗ dành sẵn cho Chân trang 4">
            <a:extLst>
              <a:ext uri="{FF2B5EF4-FFF2-40B4-BE49-F238E27FC236}">
                <a16:creationId xmlns:a16="http://schemas.microsoft.com/office/drawing/2014/main" id="{BEEEECDB-0D3B-42C3-9861-DAD4316DAF8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6869B-CD3A-492B-A8F5-C040C2D8B45D}"/>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2324402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175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11478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30323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66899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35774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4DB1BD0-9154-45A6-BE1B-F3511BC16D82}"/>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20B3F9FB-1AAA-47C4-9D91-EB4A2FC938E0}"/>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790700" y="257175"/>
            <a:ext cx="1352252" cy="1352252"/>
          </a:xfrm>
          <a:prstGeom prst="rect">
            <a:avLst/>
          </a:prstGeom>
        </p:spPr>
      </p:pic>
    </p:spTree>
    <p:extLst>
      <p:ext uri="{BB962C8B-B14F-4D97-AF65-F5344CB8AC3E}">
        <p14:creationId xmlns:p14="http://schemas.microsoft.com/office/powerpoint/2010/main" val="3560641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436460B-21F8-48D9-AD8F-FE12B1DF5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0B2BD41-8FA9-493E-B58B-A2C314C56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16DDA4-A045-49DD-AF9E-B6FB52158A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6DD501-C1E9-434C-B6E4-A350938FDFAA}" type="datetimeFigureOut">
              <a:rPr lang="en-US" smtClean="0"/>
              <a:t>9/27/2022</a:t>
            </a:fld>
            <a:endParaRPr lang="en-US"/>
          </a:p>
        </p:txBody>
      </p:sp>
      <p:sp>
        <p:nvSpPr>
          <p:cNvPr id="5" name="Chỗ dành sẵn cho Chân trang 4">
            <a:extLst>
              <a:ext uri="{FF2B5EF4-FFF2-40B4-BE49-F238E27FC236}">
                <a16:creationId xmlns:a16="http://schemas.microsoft.com/office/drawing/2014/main" id="{C56043DC-86AA-4A84-9C92-DE21ED5C58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059456AF-8A0B-4127-A052-D45F91306D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C2628-D50A-4E4E-BF1B-CC4F867AEDA6}" type="slidenum">
              <a:rPr lang="en-US" smtClean="0"/>
              <a:t>‹#›</a:t>
            </a:fld>
            <a:endParaRPr lang="en-US"/>
          </a:p>
        </p:txBody>
      </p:sp>
    </p:spTree>
    <p:extLst>
      <p:ext uri="{BB962C8B-B14F-4D97-AF65-F5344CB8AC3E}">
        <p14:creationId xmlns:p14="http://schemas.microsoft.com/office/powerpoint/2010/main" val="208997462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6.wdp"/><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9.xml"/><Relationship Id="rId7" Type="http://schemas.openxmlformats.org/officeDocument/2006/relationships/image" Target="../media/image3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6.png"/><Relationship Id="rId7" Type="http://schemas.openxmlformats.org/officeDocument/2006/relationships/image" Target="../media/image52.png"/><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10" Type="http://schemas.microsoft.com/office/2007/relationships/hdphoto" Target="../media/hdphoto9.wdp"/><Relationship Id="rId4" Type="http://schemas.openxmlformats.org/officeDocument/2006/relationships/image" Target="../media/image50.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5.jpg"/><Relationship Id="rId5" Type="http://schemas.microsoft.com/office/2007/relationships/hdphoto" Target="../media/hdphoto10.wdp"/><Relationship Id="rId10" Type="http://schemas.microsoft.com/office/2007/relationships/hdphoto" Target="../media/hdphoto11.wdp"/><Relationship Id="rId4" Type="http://schemas.openxmlformats.org/officeDocument/2006/relationships/image" Target="../media/image54.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5.xml"/><Relationship Id="rId7" Type="http://schemas.openxmlformats.org/officeDocument/2006/relationships/image" Target="../media/image31.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2.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60.png"/><Relationship Id="rId5" Type="http://schemas.microsoft.com/office/2007/relationships/hdphoto" Target="../media/hdphoto12.wdp"/><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2.xml"/><Relationship Id="rId7" Type="http://schemas.openxmlformats.org/officeDocument/2006/relationships/image" Target="../media/image9.gif"/><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gif"/><Relationship Id="rId11" Type="http://schemas.openxmlformats.org/officeDocument/2006/relationships/image" Target="../media/image13.gif"/><Relationship Id="rId5" Type="http://schemas.openxmlformats.org/officeDocument/2006/relationships/image" Target="../media/image7.gif"/><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49.png"/><Relationship Id="rId4" Type="http://schemas.microsoft.com/office/2007/relationships/hdphoto" Target="../media/hdphoto13.wdp"/></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20.xml"/><Relationship Id="rId7" Type="http://schemas.openxmlformats.org/officeDocument/2006/relationships/image" Target="../media/image48.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2.xml"/><Relationship Id="rId5" Type="http://schemas.openxmlformats.org/officeDocument/2006/relationships/tags" Target="../tags/tag22.xml"/><Relationship Id="rId4" Type="http://schemas.openxmlformats.org/officeDocument/2006/relationships/tags" Target="../tags/tag2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66.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66.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66.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66.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63.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2.xml"/><Relationship Id="rId7" Type="http://schemas.openxmlformats.org/officeDocument/2006/relationships/image" Target="../media/image9.gif"/><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gif"/><Relationship Id="rId11" Type="http://schemas.openxmlformats.org/officeDocument/2006/relationships/image" Target="../media/image18.png"/><Relationship Id="rId5" Type="http://schemas.openxmlformats.org/officeDocument/2006/relationships/image" Target="../media/image7.gif"/><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6.gif"/></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8.png"/><Relationship Id="rId7" Type="http://schemas.openxmlformats.org/officeDocument/2006/relationships/image" Target="../media/image5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png"/><Relationship Id="rId9" Type="http://schemas.microsoft.com/office/2007/relationships/hdphoto" Target="../media/hdphoto15.wdp"/></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72.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71.png"/><Relationship Id="rId5" Type="http://schemas.openxmlformats.org/officeDocument/2006/relationships/image" Target="../media/image36.png"/><Relationship Id="rId10" Type="http://schemas.openxmlformats.org/officeDocument/2006/relationships/image" Target="../media/image7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23.png"/><Relationship Id="rId3" Type="http://schemas.openxmlformats.org/officeDocument/2006/relationships/slideLayout" Target="../slideLayouts/slideLayout42.xml"/><Relationship Id="rId7" Type="http://schemas.openxmlformats.org/officeDocument/2006/relationships/image" Target="../media/image7.gif"/><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0.gif"/><Relationship Id="rId4" Type="http://schemas.openxmlformats.org/officeDocument/2006/relationships/image" Target="../media/image18.png"/><Relationship Id="rId9" Type="http://schemas.openxmlformats.org/officeDocument/2006/relationships/image" Target="../media/image9.gif"/><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3.xml"/><Relationship Id="rId7" Type="http://schemas.openxmlformats.org/officeDocument/2006/relationships/image" Target="../media/image31.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1.png"/><Relationship Id="rId2" Type="http://schemas.openxmlformats.org/officeDocument/2006/relationships/tags" Target="../tags/tag5.xml"/><Relationship Id="rId1" Type="http://schemas.openxmlformats.org/officeDocument/2006/relationships/tags" Target="../tags/tag4.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1.wdp"/><Relationship Id="rId18"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27.png"/><Relationship Id="rId17" Type="http://schemas.microsoft.com/office/2007/relationships/hdphoto" Target="../media/hdphoto3.wdp"/><Relationship Id="rId2" Type="http://schemas.openxmlformats.org/officeDocument/2006/relationships/image" Target="../media/image33.png"/><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26.png"/><Relationship Id="rId5" Type="http://schemas.openxmlformats.org/officeDocument/2006/relationships/image" Target="../media/image36.png"/><Relationship Id="rId15" Type="http://schemas.microsoft.com/office/2007/relationships/hdphoto" Target="../media/hdphoto2.wdp"/><Relationship Id="rId10" Type="http://schemas.openxmlformats.org/officeDocument/2006/relationships/image" Target="../media/image31.png"/><Relationship Id="rId19" Type="http://schemas.openxmlformats.org/officeDocument/2006/relationships/image" Target="../media/image43.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丫头\png\小人\卡通类素材\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60617">
            <a:off x="1241683" y="-329032"/>
            <a:ext cx="7891942" cy="625069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2453" y="2590419"/>
            <a:ext cx="3687668" cy="4606257"/>
          </a:xfrm>
          <a:prstGeom prst="rect">
            <a:avLst/>
          </a:prstGeom>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B83DB3-A51B-4954-A1A5-63F2B59D860C}"/>
              </a:ext>
            </a:extLst>
          </p:cNvPr>
          <p:cNvSpPr txBox="1"/>
          <p:nvPr/>
        </p:nvSpPr>
        <p:spPr>
          <a:xfrm>
            <a:off x="2852885" y="1918987"/>
            <a:ext cx="4886325" cy="1754326"/>
          </a:xfrm>
          <a:prstGeom prst="rect">
            <a:avLst/>
          </a:prstGeom>
          <a:noFill/>
        </p:spPr>
        <p:txBody>
          <a:bodyPr wrap="square" rtlCol="0">
            <a:spAutoFit/>
          </a:bodyPr>
          <a:lstStyle/>
          <a:p>
            <a:pPr algn="ctr"/>
            <a:r>
              <a:rPr lang="en-US" sz="5400" b="1">
                <a:solidFill>
                  <a:srgbClr val="0070C0"/>
                </a:solidFill>
                <a:latin typeface="Coiny" panose="02000903060500060000" pitchFamily="2" charset="0"/>
              </a:rPr>
              <a:t>XIN CHÀO CÁC CON HỌC SINH</a:t>
            </a:r>
          </a:p>
        </p:txBody>
      </p:sp>
    </p:spTree>
    <p:extLst>
      <p:ext uri="{BB962C8B-B14F-4D97-AF65-F5344CB8AC3E}">
        <p14:creationId xmlns:p14="http://schemas.microsoft.com/office/powerpoint/2010/main" val="163271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21207172">
            <a:off x="2130725" y="829084"/>
            <a:ext cx="8008786"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1</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455041" y="2178851"/>
            <a:ext cx="7592518" cy="134382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300" normalizeH="0" baseline="0" noProof="0" dirty="0" err="1">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rPr>
              <a:t>Luyện</a:t>
            </a:r>
            <a:r>
              <a:rPr kumimoji="0" lang="en-US" sz="6000" b="0"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rPr>
              <a:t> </a:t>
            </a:r>
            <a:r>
              <a:rPr kumimoji="0" lang="en-US" sz="6000" b="0" i="0" u="none" strike="noStrike" kern="1200" cap="none" spc="300" normalizeH="0" baseline="0" noProof="0" dirty="0" err="1">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rPr>
              <a:t>đọc</a:t>
            </a:r>
            <a:r>
              <a:rPr kumimoji="0" lang="en-US" sz="6000" b="0"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rPr>
              <a:t> </a:t>
            </a:r>
            <a:r>
              <a:rPr kumimoji="0" lang="en-US" sz="6000" b="0" i="0" u="none" strike="noStrike" kern="1200" cap="none" spc="300" normalizeH="0" baseline="0" noProof="0" dirty="0" err="1">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rPr>
              <a:t>thành</a:t>
            </a:r>
            <a:r>
              <a:rPr kumimoji="0" lang="en-US" sz="6000" b="0"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rPr>
              <a:t> </a:t>
            </a:r>
            <a:r>
              <a:rPr kumimoji="0" lang="en-US" sz="6000" b="0" i="0" u="none" strike="noStrike" kern="1200" cap="none" spc="300" normalizeH="0" baseline="0" noProof="0" dirty="0" err="1">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rPr>
              <a:t>tiếng</a:t>
            </a:r>
            <a:endParaRPr kumimoji="0" lang="en-US" sz="6000" b="0"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0"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spTree>
    <p:extLst>
      <p:ext uri="{BB962C8B-B14F-4D97-AF65-F5344CB8AC3E}">
        <p14:creationId xmlns:p14="http://schemas.microsoft.com/office/powerpoint/2010/main" val="282582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par>
                                <p:cTn id="21" presetID="2" presetClass="entr" presetSubtype="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0"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sp>
        <p:nvSpPr>
          <p:cNvPr id="7" name="TextBox 28"/>
          <p:cNvSpPr txBox="1"/>
          <p:nvPr/>
        </p:nvSpPr>
        <p:spPr>
          <a:xfrm>
            <a:off x="4694213" y="4686644"/>
            <a:ext cx="2839362" cy="1827193"/>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FFFF"/>
                </a:solidFill>
                <a:effectLst/>
                <a:uLnTx/>
                <a:uFillTx/>
                <a:latin typeface="Arial"/>
                <a:ea typeface="inpin heiti" charset="-122"/>
                <a:cs typeface="Calibri" panose="020F0502020204030204" pitchFamily="34" charset="0"/>
              </a:rPr>
              <a:t>MẮT DÕI</a:t>
            </a:r>
            <a:endParaRPr kumimoji="0" lang="zh-CN" altLang="en-US" sz="3600" b="0" i="0" u="none" strike="noStrike" kern="1200" cap="none" spc="0" normalizeH="0" baseline="0" noProof="0" dirty="0">
              <a:ln>
                <a:noFill/>
              </a:ln>
              <a:solidFill>
                <a:srgbClr val="FFFFFF"/>
              </a:solidFill>
              <a:effectLst/>
              <a:uLnTx/>
              <a:uFillTx/>
              <a:latin typeface="Arial"/>
              <a:ea typeface="inpin heiti" charset="-122"/>
              <a:cs typeface="Calibri" panose="020F0502020204030204" pitchFamily="34" charset="0"/>
            </a:endParaRPr>
          </a:p>
        </p:txBody>
      </p:sp>
      <p:sp>
        <p:nvSpPr>
          <p:cNvPr id="8" name="TextBox 28"/>
          <p:cNvSpPr txBox="1"/>
          <p:nvPr/>
        </p:nvSpPr>
        <p:spPr>
          <a:xfrm>
            <a:off x="8515891" y="1527496"/>
            <a:ext cx="2832713" cy="1827193"/>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prstClr val="black"/>
                </a:solidFill>
                <a:effectLst/>
                <a:uLnTx/>
                <a:uFillTx/>
                <a:latin typeface="Arial"/>
                <a:ea typeface="inpin heiti" charset="-122"/>
                <a:cs typeface="Calibri" panose="020F0502020204030204" pitchFamily="34" charset="0"/>
              </a:rPr>
              <a:t>TAI NGHE</a:t>
            </a:r>
            <a:endParaRPr kumimoji="0" lang="zh-CN" altLang="en-US" sz="3600" b="0" i="0" u="none" strike="noStrike" kern="0" cap="none" spc="0" normalizeH="0" baseline="0" noProof="0" dirty="0">
              <a:ln>
                <a:noFill/>
              </a:ln>
              <a:solidFill>
                <a:prstClr val="black"/>
              </a:solidFill>
              <a:effectLst/>
              <a:uLnTx/>
              <a:uFillTx/>
              <a:latin typeface="Arial"/>
              <a:ea typeface="inpin heiti" charset="-122"/>
              <a:cs typeface="Calibri" panose="020F0502020204030204" pitchFamily="34" charset="0"/>
            </a:endParaRPr>
          </a:p>
        </p:txBody>
      </p:sp>
      <p:sp>
        <p:nvSpPr>
          <p:cNvPr id="9" name="TextBox 28"/>
          <p:cNvSpPr txBox="1"/>
          <p:nvPr/>
        </p:nvSpPr>
        <p:spPr>
          <a:xfrm>
            <a:off x="1479818" y="1649767"/>
            <a:ext cx="2072857" cy="1827193"/>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prstClr val="black"/>
                </a:solidFill>
                <a:effectLst/>
                <a:uLnTx/>
                <a:uFillTx/>
                <a:latin typeface="Arial"/>
                <a:ea typeface="inpin heiti" charset="-122"/>
                <a:cs typeface="Calibri" panose="020F0502020204030204" pitchFamily="34" charset="0"/>
              </a:rPr>
              <a:t>TAY DÒ</a:t>
            </a:r>
            <a:endParaRPr kumimoji="0" lang="zh-CN" altLang="en-US" sz="3600" b="0" i="0" u="none" strike="noStrike" kern="0" cap="none" spc="0" normalizeH="0" baseline="0" noProof="0" dirty="0">
              <a:ln>
                <a:noFill/>
              </a:ln>
              <a:solidFill>
                <a:prstClr val="black"/>
              </a:solidFill>
              <a:effectLst/>
              <a:uLnTx/>
              <a:uFillTx/>
              <a:latin typeface="Arial"/>
              <a:ea typeface="inpin heiti" charset="-122"/>
              <a:cs typeface="Calibri" panose="020F0502020204030204" pitchFamily="34" charset="0"/>
            </a:endParaRPr>
          </a:p>
        </p:txBody>
      </p:sp>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722784" y="874705"/>
            <a:ext cx="2592338" cy="3176360"/>
          </a:xfrm>
          <a:prstGeom prst="rect">
            <a:avLst/>
          </a:prstGeom>
        </p:spPr>
      </p:pic>
      <p:pic>
        <p:nvPicPr>
          <p:cNvPr id="11" name="Picture 4" descr="Check out Arrow icon created by 4B Icons | Graphic design posters, Mini  drawings, Desktop wallpaper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268274" y="3646337"/>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6960735" y="1900936"/>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04891" y="2235523"/>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5981" y="405954"/>
            <a:ext cx="3785944" cy="780356"/>
          </a:xfrm>
          <a:prstGeom prst="rect">
            <a:avLst/>
          </a:prstGeom>
        </p:spPr>
      </p:pic>
    </p:spTree>
    <p:extLst>
      <p:ext uri="{BB962C8B-B14F-4D97-AF65-F5344CB8AC3E}">
        <p14:creationId xmlns:p14="http://schemas.microsoft.com/office/powerpoint/2010/main" val="53410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5" presetClass="entr" presetSubtype="0" fill="hold" grpId="0" nodeType="after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7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par>
                                <p:cTn id="15" presetID="2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250"/>
                            </p:stCondLst>
                            <p:childTnLst>
                              <p:par>
                                <p:cTn id="19" presetID="55" presetClass="entr" presetSubtype="0" fill="hold" grpId="0" nodeType="after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strVal val="#ppt_w*0.70"/>
                                          </p:val>
                                        </p:tav>
                                        <p:tav tm="100000">
                                          <p:val>
                                            <p:strVal val="#ppt_w"/>
                                          </p:val>
                                        </p:tav>
                                      </p:tavLst>
                                    </p:anim>
                                    <p:anim calcmode="lin" valueType="num">
                                      <p:cBhvr>
                                        <p:cTn id="22" dur="500" fill="hold"/>
                                        <p:tgtEl>
                                          <p:spTgt spid="8"/>
                                        </p:tgtEl>
                                        <p:attrNameLst>
                                          <p:attrName>ppt_h</p:attrName>
                                        </p:attrNameLst>
                                      </p:cBhvr>
                                      <p:tavLst>
                                        <p:tav tm="0">
                                          <p:val>
                                            <p:strVal val="#ppt_h"/>
                                          </p:val>
                                        </p:tav>
                                        <p:tav tm="100000">
                                          <p:val>
                                            <p:strVal val="#ppt_h"/>
                                          </p:val>
                                        </p:tav>
                                      </p:tavLst>
                                    </p:anim>
                                    <p:animEffect transition="in" filter="fade">
                                      <p:cBhvr>
                                        <p:cTn id="23" dur="500"/>
                                        <p:tgtEl>
                                          <p:spTgt spid="8"/>
                                        </p:tgtEl>
                                      </p:cBhvr>
                                    </p:animEffect>
                                  </p:childTnLst>
                                </p:cTn>
                              </p:par>
                              <p:par>
                                <p:cTn id="24" presetID="2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2050"/>
                            </p:stCondLst>
                            <p:childTnLst>
                              <p:par>
                                <p:cTn id="28" presetID="55" presetClass="entr" presetSubtype="0" fill="hold" grpId="0" nodeType="afterEffect">
                                  <p:stCondLst>
                                    <p:cond delay="0"/>
                                  </p:stCondLst>
                                  <p:iterate type="lt">
                                    <p:tmPct val="10000"/>
                                  </p:iterate>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strVal val="#ppt_w*0.70"/>
                                          </p:val>
                                        </p:tav>
                                        <p:tav tm="100000">
                                          <p:val>
                                            <p:strVal val="#ppt_w"/>
                                          </p:val>
                                        </p:tav>
                                      </p:tavLst>
                                    </p:anim>
                                    <p:anim calcmode="lin" valueType="num">
                                      <p:cBhvr>
                                        <p:cTn id="31" dur="500" fill="hold"/>
                                        <p:tgtEl>
                                          <p:spTgt spid="9"/>
                                        </p:tgtEl>
                                        <p:attrNameLst>
                                          <p:attrName>ppt_h</p:attrName>
                                        </p:attrNameLst>
                                      </p:cBhvr>
                                      <p:tavLst>
                                        <p:tav tm="0">
                                          <p:val>
                                            <p:strVal val="#ppt_h"/>
                                          </p:val>
                                        </p:tav>
                                        <p:tav tm="100000">
                                          <p:val>
                                            <p:strVal val="#ppt_h"/>
                                          </p:val>
                                        </p:tav>
                                      </p:tavLst>
                                    </p:anim>
                                    <p:animEffect transition="in" filter="fade">
                                      <p:cBhvr>
                                        <p:cTn id="32" dur="500"/>
                                        <p:tgtEl>
                                          <p:spTgt spid="9"/>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sp>
        <p:nvSpPr>
          <p:cNvPr id="4" name="TextBox 3">
            <a:extLst>
              <a:ext uri="{FF2B5EF4-FFF2-40B4-BE49-F238E27FC236}">
                <a16:creationId xmlns:a16="http://schemas.microsoft.com/office/drawing/2014/main" id="{0D32F087-1FB5-43A9-A948-6C3E2704866D}"/>
              </a:ext>
            </a:extLst>
          </p:cNvPr>
          <p:cNvSpPr txBox="1"/>
          <p:nvPr/>
        </p:nvSpPr>
        <p:spPr>
          <a:xfrm>
            <a:off x="3243933" y="220964"/>
            <a:ext cx="6381750" cy="9387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spc="300" noProof="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Đi</a:t>
            </a:r>
            <a:r>
              <a:rPr lang="en-US" sz="4000" spc="300" noProof="0">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 học </a:t>
            </a:r>
            <a:r>
              <a:rPr lang="en-US" sz="4000" spc="300" noProof="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vui</a:t>
            </a:r>
            <a:r>
              <a:rPr lang="en-US" sz="4000" spc="300" noProof="0" dirty="0">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 </a:t>
            </a:r>
            <a:r>
              <a:rPr lang="en-US" sz="4000" spc="300" noProof="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sao</a:t>
            </a:r>
            <a:endParaRPr kumimoji="0" lang="en-US" sz="4000" b="0" i="0" u="none" strike="noStrike" kern="1200" cap="none" spc="300" normalizeH="0" baseline="0" noProof="0" dirty="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endParaRPr>
          </a:p>
        </p:txBody>
      </p:sp>
      <p:sp>
        <p:nvSpPr>
          <p:cNvPr id="5" name="TextBox 4">
            <a:extLst>
              <a:ext uri="{FF2B5EF4-FFF2-40B4-BE49-F238E27FC236}">
                <a16:creationId xmlns:a16="http://schemas.microsoft.com/office/drawing/2014/main" id="{0D32F087-1FB5-43A9-A948-6C3E2704866D}"/>
              </a:ext>
            </a:extLst>
          </p:cNvPr>
          <p:cNvSpPr txBox="1"/>
          <p:nvPr/>
        </p:nvSpPr>
        <p:spPr>
          <a:xfrm>
            <a:off x="628903" y="1067758"/>
            <a:ext cx="45812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Sáng nay em đi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Bình minh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Trong lành làn gió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Mơn man đôi má đào.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Lật từng trang sách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Chao ôi là thơm tho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Này đây là nương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Dập dờn những cánh cò.</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Bao nhiêu chuyện cổ tích</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Cũng có trong sách hay</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 dạy múa, dạy hát</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Làm đồ chơi khéo tay.</a:t>
            </a:r>
          </a:p>
        </p:txBody>
      </p:sp>
      <p:grpSp>
        <p:nvGrpSpPr>
          <p:cNvPr id="8" name="Group 7"/>
          <p:cNvGrpSpPr/>
          <p:nvPr/>
        </p:nvGrpSpPr>
        <p:grpSpPr>
          <a:xfrm>
            <a:off x="-13647" y="27296"/>
            <a:ext cx="2833048" cy="684000"/>
            <a:chOff x="3521613" y="0"/>
            <a:chExt cx="3830061" cy="684000"/>
          </a:xfrm>
        </p:grpSpPr>
        <p:grpSp>
          <p:nvGrpSpPr>
            <p:cNvPr id="9" name="Group 8"/>
            <p:cNvGrpSpPr/>
            <p:nvPr/>
          </p:nvGrpSpPr>
          <p:grpSpPr>
            <a:xfrm>
              <a:off x="3521613" y="0"/>
              <a:ext cx="3830061" cy="684000"/>
              <a:chOff x="3770142" y="1493446"/>
              <a:chExt cx="3830061" cy="684000"/>
            </a:xfrm>
          </p:grpSpPr>
          <p:sp>
            <p:nvSpPr>
              <p:cNvPr id="11" name="Flowchart: Alternate Process 10"/>
              <p:cNvSpPr/>
              <p:nvPr/>
            </p:nvSpPr>
            <p:spPr>
              <a:xfrm>
                <a:off x="3840482" y="1547446"/>
                <a:ext cx="375972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2" name="Picture 11"/>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p:cNvSpPr txBox="1"/>
            <p:nvPr/>
          </p:nvSpPr>
          <p:spPr>
            <a:xfrm>
              <a:off x="4060480" y="107686"/>
              <a:ext cx="328669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Đọc</a:t>
              </a:r>
              <a:r>
                <a:rPr kumimoji="0" lang="en-US" sz="24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mẫu</a:t>
              </a:r>
              <a:endParaRPr kumimoji="0" lang="en-US" sz="2400" b="0"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3FDC1CE2-DF3A-4CFC-9FB8-23526B273DF5}"/>
              </a:ext>
            </a:extLst>
          </p:cNvPr>
          <p:cNvPicPr>
            <a:picLocks noChangeAspect="1"/>
          </p:cNvPicPr>
          <p:nvPr/>
        </p:nvPicPr>
        <p:blipFill>
          <a:blip r:embed="rId4"/>
          <a:stretch>
            <a:fillRect/>
          </a:stretch>
        </p:blipFill>
        <p:spPr>
          <a:xfrm>
            <a:off x="7079235" y="3364188"/>
            <a:ext cx="5112765" cy="3518952"/>
          </a:xfrm>
          <a:prstGeom prst="rect">
            <a:avLst/>
          </a:prstGeom>
        </p:spPr>
      </p:pic>
      <p:sp>
        <p:nvSpPr>
          <p:cNvPr id="14" name="TextBox 13">
            <a:extLst>
              <a:ext uri="{FF2B5EF4-FFF2-40B4-BE49-F238E27FC236}">
                <a16:creationId xmlns:a16="http://schemas.microsoft.com/office/drawing/2014/main" id="{CBE03C0A-3AEF-4734-A5F2-782D1A3B9FDA}"/>
              </a:ext>
            </a:extLst>
          </p:cNvPr>
          <p:cNvSpPr txBox="1"/>
          <p:nvPr/>
        </p:nvSpPr>
        <p:spPr>
          <a:xfrm>
            <a:off x="5305678" y="1067758"/>
            <a:ext cx="44707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Giờ ra chơi cùng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 náo nức nô đùa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Khi mệt lại túm tụm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 vẽ tranh say sưa.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algn="l"/>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Tan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ùa</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chạy</a:t>
            </a:r>
            <a:endPar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Đồng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quê</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lúa</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chín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vàng</a:t>
            </a:r>
            <a:endPar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Nhịp</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chân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nhịp</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hát</a:t>
            </a:r>
            <a:endPar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Lòng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vui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xốn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xang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Phạm</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Anh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Xuân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45559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sp>
        <p:nvSpPr>
          <p:cNvPr id="4" name="TextBox 3">
            <a:extLst>
              <a:ext uri="{FF2B5EF4-FFF2-40B4-BE49-F238E27FC236}">
                <a16:creationId xmlns:a16="http://schemas.microsoft.com/office/drawing/2014/main" id="{0D32F087-1FB5-43A9-A948-6C3E2704866D}"/>
              </a:ext>
            </a:extLst>
          </p:cNvPr>
          <p:cNvSpPr txBox="1"/>
          <p:nvPr/>
        </p:nvSpPr>
        <p:spPr>
          <a:xfrm>
            <a:off x="3243933" y="220964"/>
            <a:ext cx="6381750" cy="9387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300" normalizeH="0" baseline="0" noProof="0" dirty="0" err="1">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Đi</a:t>
            </a:r>
            <a:r>
              <a:rPr kumimoji="0" lang="en-US" sz="4000" b="0" i="0" u="none" strike="noStrike" kern="1200" cap="none" spc="300" normalizeH="0" baseline="0" noProof="0" dirty="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 </a:t>
            </a:r>
            <a:r>
              <a:rPr kumimoji="0" lang="en-US" sz="4000" b="0" i="0" u="none" strike="noStrike" kern="1200" cap="none" spc="300" normalizeH="0" baseline="0" noProof="0" dirty="0" err="1">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học</a:t>
            </a:r>
            <a:r>
              <a:rPr kumimoji="0" lang="en-US" sz="4000" b="0" i="0" u="none" strike="noStrike" kern="1200" cap="none" spc="300" normalizeH="0" baseline="0" noProof="0" dirty="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 </a:t>
            </a:r>
            <a:r>
              <a:rPr kumimoji="0" lang="en-US" sz="4000" b="0" i="0" u="none" strike="noStrike" kern="1200" cap="none" spc="300" normalizeH="0" baseline="0" noProof="0" dirty="0" err="1">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vui</a:t>
            </a:r>
            <a:r>
              <a:rPr kumimoji="0" lang="en-US" sz="4000" b="0" i="0" u="none" strike="noStrike" kern="1200" cap="none" spc="300" normalizeH="0" baseline="0" noProof="0" dirty="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 </a:t>
            </a:r>
            <a:r>
              <a:rPr kumimoji="0" lang="en-US" sz="4000" b="0" i="0" u="none" strike="noStrike" kern="1200" cap="none" spc="300" normalizeH="0" baseline="0" noProof="0" dirty="0" err="1">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sao</a:t>
            </a:r>
            <a:endParaRPr kumimoji="0" lang="en-US" sz="4000" b="0" i="0" u="none" strike="noStrike" kern="1200" cap="none" spc="300" normalizeH="0" baseline="0" noProof="0" dirty="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endParaRPr>
          </a:p>
        </p:txBody>
      </p:sp>
      <p:sp>
        <p:nvSpPr>
          <p:cNvPr id="5" name="TextBox 4">
            <a:extLst>
              <a:ext uri="{FF2B5EF4-FFF2-40B4-BE49-F238E27FC236}">
                <a16:creationId xmlns:a16="http://schemas.microsoft.com/office/drawing/2014/main" id="{0D32F087-1FB5-43A9-A948-6C3E2704866D}"/>
              </a:ext>
            </a:extLst>
          </p:cNvPr>
          <p:cNvSpPr txBox="1"/>
          <p:nvPr/>
        </p:nvSpPr>
        <p:spPr>
          <a:xfrm>
            <a:off x="628903" y="1067758"/>
            <a:ext cx="45812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Sáng nay em đi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Bình minh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Trong lành làn gió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Mơn man đôi má đào.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Lật từng trang sách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Chao ôi là thơm tho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Này đây là nương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Dập dờn những cánh cò.</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chuyện cổ tích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 có trong sách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 dạy múa, dạy hát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 đồ chơi khéo tay.</a:t>
            </a:r>
          </a:p>
        </p:txBody>
      </p:sp>
      <p:grpSp>
        <p:nvGrpSpPr>
          <p:cNvPr id="8" name="Group 7"/>
          <p:cNvGrpSpPr/>
          <p:nvPr/>
        </p:nvGrpSpPr>
        <p:grpSpPr>
          <a:xfrm>
            <a:off x="-13647" y="27296"/>
            <a:ext cx="3342521" cy="684000"/>
            <a:chOff x="3521613" y="0"/>
            <a:chExt cx="2970714" cy="684000"/>
          </a:xfrm>
        </p:grpSpPr>
        <p:grpSp>
          <p:nvGrpSpPr>
            <p:cNvPr id="9" name="Group 8"/>
            <p:cNvGrpSpPr/>
            <p:nvPr/>
          </p:nvGrpSpPr>
          <p:grpSpPr>
            <a:xfrm>
              <a:off x="3521613" y="0"/>
              <a:ext cx="2895221" cy="684000"/>
              <a:chOff x="3770142" y="1493446"/>
              <a:chExt cx="2895221" cy="684000"/>
            </a:xfrm>
          </p:grpSpPr>
          <p:sp>
            <p:nvSpPr>
              <p:cNvPr id="11" name="Flowchart: Alternate Process 10"/>
              <p:cNvSpPr/>
              <p:nvPr/>
            </p:nvSpPr>
            <p:spPr>
              <a:xfrm>
                <a:off x="3840482" y="1547446"/>
                <a:ext cx="282488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2" name="Picture 11"/>
              <p:cNvPicPr>
                <a:picLocks noChangeAspect="1"/>
              </p:cNvPicPr>
              <p:nvPr/>
            </p:nvPicPr>
            <p:blipFill>
              <a:blip r:embed="rId8"/>
              <a:stretch>
                <a:fillRect/>
              </a:stretch>
            </p:blipFill>
            <p:spPr>
              <a:xfrm rot="16200000">
                <a:off x="3751426" y="1512162"/>
                <a:ext cx="684000" cy="646568"/>
              </a:xfrm>
              <a:prstGeom prst="rect">
                <a:avLst/>
              </a:prstGeom>
            </p:spPr>
          </p:pic>
        </p:grpSp>
        <p:sp>
          <p:nvSpPr>
            <p:cNvPr id="10" name="TextBox 9"/>
            <p:cNvSpPr txBox="1"/>
            <p:nvPr/>
          </p:nvSpPr>
          <p:spPr>
            <a:xfrm>
              <a:off x="4060480"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Cùng</a:t>
              </a:r>
              <a:r>
                <a:rPr kumimoji="0" lang="en-US" sz="2400" b="0" i="0" u="none" strike="noStrike" kern="1200" cap="none" spc="0" normalizeH="0" baseline="0" noProof="0" dirty="0">
                  <a:ln>
                    <a:noFill/>
                  </a:ln>
                  <a:solidFill>
                    <a:srgbClr val="000000"/>
                  </a:solidFill>
                  <a:effectLst/>
                  <a:uLnTx/>
                  <a:uFillTx/>
                  <a:latin typeface="Arial"/>
                  <a:ea typeface="微软雅黑"/>
                  <a:cs typeface="+mn-cs"/>
                </a:rPr>
                <a:t> chia </a:t>
              </a: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đoạn</a:t>
              </a:r>
              <a:endParaRPr kumimoji="0" lang="en-US" sz="2400" b="0"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3FDC1CE2-DF3A-4CFC-9FB8-23526B273DF5}"/>
              </a:ext>
            </a:extLst>
          </p:cNvPr>
          <p:cNvPicPr>
            <a:picLocks noChangeAspect="1"/>
          </p:cNvPicPr>
          <p:nvPr/>
        </p:nvPicPr>
        <p:blipFill>
          <a:blip r:embed="rId9"/>
          <a:stretch>
            <a:fillRect/>
          </a:stretch>
        </p:blipFill>
        <p:spPr>
          <a:xfrm>
            <a:off x="6981825" y="1958021"/>
            <a:ext cx="5210176" cy="4925120"/>
          </a:xfrm>
          <a:prstGeom prst="rect">
            <a:avLst/>
          </a:prstGeom>
        </p:spPr>
      </p:pic>
      <p:sp>
        <p:nvSpPr>
          <p:cNvPr id="14" name="TextBox 13">
            <a:extLst>
              <a:ext uri="{FF2B5EF4-FFF2-40B4-BE49-F238E27FC236}">
                <a16:creationId xmlns:a16="http://schemas.microsoft.com/office/drawing/2014/main" id="{CBE03C0A-3AEF-4734-A5F2-782D1A3B9FDA}"/>
              </a:ext>
            </a:extLst>
          </p:cNvPr>
          <p:cNvSpPr txBox="1"/>
          <p:nvPr/>
        </p:nvSpPr>
        <p:spPr>
          <a:xfrm>
            <a:off x="5305678" y="1067758"/>
            <a:ext cx="44707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Giờ ra chơi cùng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 náo nức nô đùa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Khi mệt lại túm tụm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 vẽ tranh say sưa.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Tan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ùa</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lúa</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Nhịp</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nhịp</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xốn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a:extLst>
              <a:ext uri="{FF2B5EF4-FFF2-40B4-BE49-F238E27FC236}">
                <a16:creationId xmlns:a16="http://schemas.microsoft.com/office/drawing/2014/main" id="{B9EED94A-DE41-4F3F-A272-A81F8B7ACE94}"/>
              </a:ext>
            </a:extLst>
          </p:cNvPr>
          <p:cNvGrpSpPr/>
          <p:nvPr/>
        </p:nvGrpSpPr>
        <p:grpSpPr>
          <a:xfrm>
            <a:off x="52438" y="1045973"/>
            <a:ext cx="606311" cy="638776"/>
            <a:chOff x="52438" y="1045973"/>
            <a:chExt cx="606311" cy="638776"/>
          </a:xfrm>
        </p:grpSpPr>
        <p:sp>
          <p:nvSpPr>
            <p:cNvPr id="15" name="MH_SubTitle_1">
              <a:extLst>
                <a:ext uri="{FF2B5EF4-FFF2-40B4-BE49-F238E27FC236}">
                  <a16:creationId xmlns:a16="http://schemas.microsoft.com/office/drawing/2014/main" id="{8214D699-F75D-4C40-85DC-272042AB5D54}"/>
                </a:ext>
              </a:extLst>
            </p:cNvPr>
            <p:cNvSpPr>
              <a:spLocks/>
            </p:cNvSpPr>
            <p:nvPr>
              <p:custDataLst>
                <p:tags r:id="rId5"/>
              </p:custDataLst>
            </p:nvPr>
          </p:nvSpPr>
          <p:spPr bwMode="auto">
            <a:xfrm>
              <a:off x="52438" y="1045973"/>
              <a:ext cx="606311" cy="63877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56997B28-2C38-49E3-884F-BAC7907645F4}"/>
                </a:ext>
              </a:extLst>
            </p:cNvPr>
            <p:cNvSpPr txBox="1"/>
            <p:nvPr/>
          </p:nvSpPr>
          <p:spPr>
            <a:xfrm>
              <a:off x="224285" y="1099974"/>
              <a:ext cx="23277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7" name="Group 16">
            <a:extLst>
              <a:ext uri="{FF2B5EF4-FFF2-40B4-BE49-F238E27FC236}">
                <a16:creationId xmlns:a16="http://schemas.microsoft.com/office/drawing/2014/main" id="{398D7753-4024-43AB-9B1E-212CF2BC2DEE}"/>
              </a:ext>
            </a:extLst>
          </p:cNvPr>
          <p:cNvGrpSpPr/>
          <p:nvPr/>
        </p:nvGrpSpPr>
        <p:grpSpPr>
          <a:xfrm>
            <a:off x="107533" y="2864374"/>
            <a:ext cx="606311" cy="638776"/>
            <a:chOff x="52438" y="1045973"/>
            <a:chExt cx="606311" cy="638776"/>
          </a:xfrm>
        </p:grpSpPr>
        <p:sp>
          <p:nvSpPr>
            <p:cNvPr id="18" name="MH_SubTitle_1">
              <a:extLst>
                <a:ext uri="{FF2B5EF4-FFF2-40B4-BE49-F238E27FC236}">
                  <a16:creationId xmlns:a16="http://schemas.microsoft.com/office/drawing/2014/main" id="{69CF9F8D-A0BA-4C54-B947-1895649970A0}"/>
                </a:ext>
              </a:extLst>
            </p:cNvPr>
            <p:cNvSpPr>
              <a:spLocks/>
            </p:cNvSpPr>
            <p:nvPr>
              <p:custDataLst>
                <p:tags r:id="rId4"/>
              </p:custDataLst>
            </p:nvPr>
          </p:nvSpPr>
          <p:spPr bwMode="auto">
            <a:xfrm>
              <a:off x="52438" y="1045973"/>
              <a:ext cx="606311" cy="63877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BCA44744-D41C-4CB0-AEED-05F7386A1EF4}"/>
                </a:ext>
              </a:extLst>
            </p:cNvPr>
            <p:cNvSpPr txBox="1"/>
            <p:nvPr/>
          </p:nvSpPr>
          <p:spPr>
            <a:xfrm>
              <a:off x="224285" y="1099974"/>
              <a:ext cx="23277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2</a:t>
              </a:r>
            </a:p>
          </p:txBody>
        </p:sp>
      </p:grpSp>
      <p:grpSp>
        <p:nvGrpSpPr>
          <p:cNvPr id="20" name="Group 19">
            <a:extLst>
              <a:ext uri="{FF2B5EF4-FFF2-40B4-BE49-F238E27FC236}">
                <a16:creationId xmlns:a16="http://schemas.microsoft.com/office/drawing/2014/main" id="{5AD80DC2-8D0F-4A9F-947C-E518A678A661}"/>
              </a:ext>
            </a:extLst>
          </p:cNvPr>
          <p:cNvGrpSpPr/>
          <p:nvPr/>
        </p:nvGrpSpPr>
        <p:grpSpPr>
          <a:xfrm>
            <a:off x="65063" y="4736730"/>
            <a:ext cx="606311" cy="638776"/>
            <a:chOff x="52438" y="1045973"/>
            <a:chExt cx="606311" cy="638776"/>
          </a:xfrm>
        </p:grpSpPr>
        <p:sp>
          <p:nvSpPr>
            <p:cNvPr id="21" name="MH_SubTitle_1">
              <a:extLst>
                <a:ext uri="{FF2B5EF4-FFF2-40B4-BE49-F238E27FC236}">
                  <a16:creationId xmlns:a16="http://schemas.microsoft.com/office/drawing/2014/main" id="{F646E473-B29B-4450-A9A2-E635D004E318}"/>
                </a:ext>
              </a:extLst>
            </p:cNvPr>
            <p:cNvSpPr>
              <a:spLocks/>
            </p:cNvSpPr>
            <p:nvPr>
              <p:custDataLst>
                <p:tags r:id="rId3"/>
              </p:custDataLst>
            </p:nvPr>
          </p:nvSpPr>
          <p:spPr bwMode="auto">
            <a:xfrm>
              <a:off x="52438" y="1045973"/>
              <a:ext cx="606311" cy="63877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B050"/>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TextBox 21">
              <a:extLst>
                <a:ext uri="{FF2B5EF4-FFF2-40B4-BE49-F238E27FC236}">
                  <a16:creationId xmlns:a16="http://schemas.microsoft.com/office/drawing/2014/main" id="{1BB0BCEF-CB58-4D83-8EB8-F803BCE8544B}"/>
                </a:ext>
              </a:extLst>
            </p:cNvPr>
            <p:cNvSpPr txBox="1"/>
            <p:nvPr/>
          </p:nvSpPr>
          <p:spPr>
            <a:xfrm>
              <a:off x="224285" y="1099974"/>
              <a:ext cx="23277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srgbClr val="0064D2">
                      <a:lumMod val="75000"/>
                    </a:srgbClr>
                  </a:solidFill>
                  <a:latin typeface="Arial"/>
                  <a:ea typeface="微软雅黑"/>
                </a:rPr>
                <a:t>3</a:t>
              </a:r>
              <a:endPar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23" name="Group 22">
            <a:extLst>
              <a:ext uri="{FF2B5EF4-FFF2-40B4-BE49-F238E27FC236}">
                <a16:creationId xmlns:a16="http://schemas.microsoft.com/office/drawing/2014/main" id="{694DB242-54CF-4940-A74A-EB800EA9E071}"/>
              </a:ext>
            </a:extLst>
          </p:cNvPr>
          <p:cNvGrpSpPr/>
          <p:nvPr/>
        </p:nvGrpSpPr>
        <p:grpSpPr>
          <a:xfrm>
            <a:off x="4775712" y="1067757"/>
            <a:ext cx="606311" cy="638776"/>
            <a:chOff x="52438" y="1045973"/>
            <a:chExt cx="606311" cy="638776"/>
          </a:xfrm>
        </p:grpSpPr>
        <p:sp>
          <p:nvSpPr>
            <p:cNvPr id="24" name="MH_SubTitle_1">
              <a:extLst>
                <a:ext uri="{FF2B5EF4-FFF2-40B4-BE49-F238E27FC236}">
                  <a16:creationId xmlns:a16="http://schemas.microsoft.com/office/drawing/2014/main" id="{220B9BAB-8181-429A-960A-BAFD0DDE1697}"/>
                </a:ext>
              </a:extLst>
            </p:cNvPr>
            <p:cNvSpPr>
              <a:spLocks/>
            </p:cNvSpPr>
            <p:nvPr>
              <p:custDataLst>
                <p:tags r:id="rId2"/>
              </p:custDataLst>
            </p:nvPr>
          </p:nvSpPr>
          <p:spPr bwMode="auto">
            <a:xfrm>
              <a:off x="52438" y="1045973"/>
              <a:ext cx="606311" cy="63877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FF00"/>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TextBox 24">
              <a:extLst>
                <a:ext uri="{FF2B5EF4-FFF2-40B4-BE49-F238E27FC236}">
                  <a16:creationId xmlns:a16="http://schemas.microsoft.com/office/drawing/2014/main" id="{329F8685-6867-47F7-A1AB-451D7E2036FA}"/>
                </a:ext>
              </a:extLst>
            </p:cNvPr>
            <p:cNvSpPr txBox="1"/>
            <p:nvPr/>
          </p:nvSpPr>
          <p:spPr>
            <a:xfrm>
              <a:off x="224285" y="1099974"/>
              <a:ext cx="23277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srgbClr val="0064D2">
                      <a:lumMod val="75000"/>
                    </a:srgbClr>
                  </a:solidFill>
                  <a:latin typeface="Arial"/>
                  <a:ea typeface="微软雅黑"/>
                </a:rPr>
                <a:t>4</a:t>
              </a:r>
              <a:endPar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26" name="Group 25">
            <a:extLst>
              <a:ext uri="{FF2B5EF4-FFF2-40B4-BE49-F238E27FC236}">
                <a16:creationId xmlns:a16="http://schemas.microsoft.com/office/drawing/2014/main" id="{03BD9561-0C9E-452F-BE72-815A88DFB129}"/>
              </a:ext>
            </a:extLst>
          </p:cNvPr>
          <p:cNvGrpSpPr/>
          <p:nvPr/>
        </p:nvGrpSpPr>
        <p:grpSpPr>
          <a:xfrm>
            <a:off x="4796534" y="2891374"/>
            <a:ext cx="606311" cy="638776"/>
            <a:chOff x="52438" y="1045973"/>
            <a:chExt cx="606311" cy="638776"/>
          </a:xfrm>
        </p:grpSpPr>
        <p:sp>
          <p:nvSpPr>
            <p:cNvPr id="27" name="MH_SubTitle_1">
              <a:extLst>
                <a:ext uri="{FF2B5EF4-FFF2-40B4-BE49-F238E27FC236}">
                  <a16:creationId xmlns:a16="http://schemas.microsoft.com/office/drawing/2014/main" id="{08CC3849-9F5E-4801-88B8-D8BE286F7F67}"/>
                </a:ext>
              </a:extLst>
            </p:cNvPr>
            <p:cNvSpPr>
              <a:spLocks/>
            </p:cNvSpPr>
            <p:nvPr>
              <p:custDataLst>
                <p:tags r:id="rId1"/>
              </p:custDataLst>
            </p:nvPr>
          </p:nvSpPr>
          <p:spPr bwMode="auto">
            <a:xfrm>
              <a:off x="52438" y="1045973"/>
              <a:ext cx="606311" cy="63877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7030A0"/>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chemeClr val="bg1"/>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TextBox 27">
              <a:extLst>
                <a:ext uri="{FF2B5EF4-FFF2-40B4-BE49-F238E27FC236}">
                  <a16:creationId xmlns:a16="http://schemas.microsoft.com/office/drawing/2014/main" id="{1DE78C3A-B221-45E1-8073-461D974AA304}"/>
                </a:ext>
              </a:extLst>
            </p:cNvPr>
            <p:cNvSpPr txBox="1"/>
            <p:nvPr/>
          </p:nvSpPr>
          <p:spPr>
            <a:xfrm>
              <a:off x="224285" y="1099974"/>
              <a:ext cx="23277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rial"/>
                  <a:ea typeface="微软雅黑"/>
                </a:rPr>
                <a:t>5</a:t>
              </a:r>
              <a:endParaRPr kumimoji="0" lang="en-US" sz="3200" b="0" i="0" u="none" strike="noStrike" kern="1200" cap="none" spc="0" normalizeH="0" baseline="0" noProof="0" dirty="0">
                <a:ln>
                  <a:noFill/>
                </a:ln>
                <a:solidFill>
                  <a:schemeClr val="bg1"/>
                </a:solidFill>
                <a:effectLst/>
                <a:uLnTx/>
                <a:uFillTx/>
                <a:latin typeface="Arial"/>
                <a:ea typeface="微软雅黑"/>
                <a:cs typeface="+mn-cs"/>
              </a:endParaRPr>
            </a:p>
          </p:txBody>
        </p:sp>
      </p:grpSp>
    </p:spTree>
    <p:extLst>
      <p:ext uri="{BB962C8B-B14F-4D97-AF65-F5344CB8AC3E}">
        <p14:creationId xmlns:p14="http://schemas.microsoft.com/office/powerpoint/2010/main" val="243089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0"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pic>
        <p:nvPicPr>
          <p:cNvPr id="15" name="Picture 14" descr="A picture containing text, toy, vector graphics&#10;&#10;Description automatically generated">
            <a:extLst>
              <a:ext uri="{FF2B5EF4-FFF2-40B4-BE49-F238E27FC236}">
                <a16:creationId xmlns:a16="http://schemas.microsoft.com/office/drawing/2014/main" id="{26F815A7-2FBD-4548-9DA6-15644A078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484" y="1918653"/>
            <a:ext cx="3748015" cy="3510987"/>
          </a:xfrm>
          <a:prstGeom prst="rect">
            <a:avLst/>
          </a:prstGeom>
        </p:spPr>
      </p:pic>
      <p:grpSp>
        <p:nvGrpSpPr>
          <p:cNvPr id="16" name="Group 15">
            <a:extLst>
              <a:ext uri="{FF2B5EF4-FFF2-40B4-BE49-F238E27FC236}">
                <a16:creationId xmlns:a16="http://schemas.microsoft.com/office/drawing/2014/main" id="{2DEF453E-5934-46FE-8A5D-1BE14AEB2CDC}"/>
              </a:ext>
            </a:extLst>
          </p:cNvPr>
          <p:cNvGrpSpPr/>
          <p:nvPr/>
        </p:nvGrpSpPr>
        <p:grpSpPr>
          <a:xfrm>
            <a:off x="5428214" y="1656852"/>
            <a:ext cx="4422795" cy="1121761"/>
            <a:chOff x="6410788" y="819970"/>
            <a:chExt cx="5198123" cy="1121761"/>
          </a:xfrm>
        </p:grpSpPr>
        <p:pic>
          <p:nvPicPr>
            <p:cNvPr id="17" name="Picture 16">
              <a:extLst>
                <a:ext uri="{FF2B5EF4-FFF2-40B4-BE49-F238E27FC236}">
                  <a16:creationId xmlns:a16="http://schemas.microsoft.com/office/drawing/2014/main" id="{3D565325-6DF6-45A4-9616-1B2D6B130270}"/>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8" y="819970"/>
              <a:ext cx="5198123" cy="1121761"/>
            </a:xfrm>
            <a:prstGeom prst="rect">
              <a:avLst/>
            </a:prstGeom>
          </p:spPr>
        </p:pic>
        <p:sp>
          <p:nvSpPr>
            <p:cNvPr id="18" name="TextBox 17">
              <a:extLst>
                <a:ext uri="{FF2B5EF4-FFF2-40B4-BE49-F238E27FC236}">
                  <a16:creationId xmlns:a16="http://schemas.microsoft.com/office/drawing/2014/main" id="{45E79AAF-04F6-4FB6-BF58-811BE7EF14B4}"/>
                </a:ext>
              </a:extLst>
            </p:cNvPr>
            <p:cNvSpPr txBox="1"/>
            <p:nvPr/>
          </p:nvSpPr>
          <p:spPr>
            <a:xfrm>
              <a:off x="6735042" y="915929"/>
              <a:ext cx="46744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solidFill>
                    <a:prstClr val="white"/>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50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ương lúa</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B894FFED-8965-44C6-97EA-A614D15E3CB5}"/>
              </a:ext>
            </a:extLst>
          </p:cNvPr>
          <p:cNvGrpSpPr/>
          <p:nvPr/>
        </p:nvGrpSpPr>
        <p:grpSpPr>
          <a:xfrm>
            <a:off x="5428215" y="2971800"/>
            <a:ext cx="3781464" cy="1121761"/>
            <a:chOff x="6410789" y="2733385"/>
            <a:chExt cx="4322439" cy="1121761"/>
          </a:xfrm>
        </p:grpSpPr>
        <p:pic>
          <p:nvPicPr>
            <p:cNvPr id="22" name="Picture 21">
              <a:extLst>
                <a:ext uri="{FF2B5EF4-FFF2-40B4-BE49-F238E27FC236}">
                  <a16:creationId xmlns:a16="http://schemas.microsoft.com/office/drawing/2014/main" id="{3289409E-91C1-488A-A056-5EA4E22AFCFC}"/>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C796C318-C1B0-4020-8DCC-0753E8CF32FD}"/>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náo</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nức</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71878A83-F5DC-4478-A54F-934644A2DD51}"/>
              </a:ext>
            </a:extLst>
          </p:cNvPr>
          <p:cNvGrpSpPr/>
          <p:nvPr/>
        </p:nvGrpSpPr>
        <p:grpSpPr>
          <a:xfrm>
            <a:off x="5492943" y="4436819"/>
            <a:ext cx="3781464" cy="1121761"/>
            <a:chOff x="6404693" y="4731628"/>
            <a:chExt cx="4328535" cy="1121761"/>
          </a:xfrm>
        </p:grpSpPr>
        <p:pic>
          <p:nvPicPr>
            <p:cNvPr id="25" name="Picture 24">
              <a:extLst>
                <a:ext uri="{FF2B5EF4-FFF2-40B4-BE49-F238E27FC236}">
                  <a16:creationId xmlns:a16="http://schemas.microsoft.com/office/drawing/2014/main" id="{76CDB57B-8684-4467-AD09-BEB76B884FCB}"/>
                </a:ext>
              </a:extLst>
            </p:cNvPr>
            <p:cNvPicPr>
              <a:picLocks noChangeAspect="1"/>
            </p:cNvPicPr>
            <p:nvPr/>
          </p:nvPicPr>
          <p:blipFill>
            <a:blip r:embed="rId9">
              <a:duotone>
                <a:prstClr val="black"/>
                <a:schemeClr val="accent5">
                  <a:tint val="45000"/>
                  <a:satMod val="400000"/>
                </a:schemeClr>
              </a:duotone>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6404693" y="4731628"/>
              <a:ext cx="4328535" cy="1121761"/>
            </a:xfrm>
            <a:prstGeom prst="rect">
              <a:avLst/>
            </a:prstGeom>
          </p:spPr>
        </p:pic>
        <p:sp>
          <p:nvSpPr>
            <p:cNvPr id="26" name="TextBox 25">
              <a:extLst>
                <a:ext uri="{FF2B5EF4-FFF2-40B4-BE49-F238E27FC236}">
                  <a16:creationId xmlns:a16="http://schemas.microsoft.com/office/drawing/2014/main" id="{4A33CA65-D827-4281-B64A-1643B8CD0C44}"/>
                </a:ext>
              </a:extLst>
            </p:cNvPr>
            <p:cNvSpPr txBox="1"/>
            <p:nvPr/>
          </p:nvSpPr>
          <p:spPr>
            <a:xfrm>
              <a:off x="6484427" y="4861621"/>
              <a:ext cx="413868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nô</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đùa</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Rectangle 26">
            <a:extLst>
              <a:ext uri="{FF2B5EF4-FFF2-40B4-BE49-F238E27FC236}">
                <a16:creationId xmlns:a16="http://schemas.microsoft.com/office/drawing/2014/main" id="{2FD7FC97-97B0-45AB-9BF3-A5C103CB3FA2}"/>
              </a:ext>
            </a:extLst>
          </p:cNvPr>
          <p:cNvSpPr/>
          <p:nvPr/>
        </p:nvSpPr>
        <p:spPr>
          <a:xfrm>
            <a:off x="1310579" y="1133823"/>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8" name="Group 27">
            <a:extLst>
              <a:ext uri="{FF2B5EF4-FFF2-40B4-BE49-F238E27FC236}">
                <a16:creationId xmlns:a16="http://schemas.microsoft.com/office/drawing/2014/main" id="{2F8E2455-D3E4-4806-8CD3-D5029916CC11}"/>
              </a:ext>
            </a:extLst>
          </p:cNvPr>
          <p:cNvGrpSpPr/>
          <p:nvPr/>
        </p:nvGrpSpPr>
        <p:grpSpPr>
          <a:xfrm>
            <a:off x="5396748" y="332291"/>
            <a:ext cx="3781463" cy="1121761"/>
            <a:chOff x="6410789" y="819970"/>
            <a:chExt cx="4322439" cy="1121761"/>
          </a:xfrm>
        </p:grpSpPr>
        <p:pic>
          <p:nvPicPr>
            <p:cNvPr id="29" name="Picture 28">
              <a:extLst>
                <a:ext uri="{FF2B5EF4-FFF2-40B4-BE49-F238E27FC236}">
                  <a16:creationId xmlns:a16="http://schemas.microsoft.com/office/drawing/2014/main" id="{FEB6B931-1129-45FE-981A-25E96326F5C8}"/>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30" name="TextBox 29">
              <a:extLst>
                <a:ext uri="{FF2B5EF4-FFF2-40B4-BE49-F238E27FC236}">
                  <a16:creationId xmlns:a16="http://schemas.microsoft.com/office/drawing/2014/main" id="{9C53249D-A80E-4CF6-A4ED-FC34B7E82EF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làn</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40074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ppt_x</p:attrName>
                                        </p:attrNameLst>
                                      </p:cBhvr>
                                      <p:tavLst>
                                        <p:tav tm="0">
                                          <p:val>
                                            <p:strVal val="#ppt_x-#ppt_w*1.125000"/>
                                          </p:val>
                                        </p:tav>
                                        <p:tav tm="100000">
                                          <p:val>
                                            <p:strVal val="#ppt_x"/>
                                          </p:val>
                                        </p:tav>
                                      </p:tavLst>
                                    </p:anim>
                                    <p:animEffect transition="in" filter="wipe(right)">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sp>
        <p:nvSpPr>
          <p:cNvPr id="5" name="TextBox 4">
            <a:extLst>
              <a:ext uri="{FF2B5EF4-FFF2-40B4-BE49-F238E27FC236}">
                <a16:creationId xmlns:a16="http://schemas.microsoft.com/office/drawing/2014/main" id="{0D32F087-1FB5-43A9-A948-6C3E2704866D}"/>
              </a:ext>
            </a:extLst>
          </p:cNvPr>
          <p:cNvSpPr txBox="1"/>
          <p:nvPr/>
        </p:nvSpPr>
        <p:spPr>
          <a:xfrm>
            <a:off x="4162798" y="1498919"/>
            <a:ext cx="4600201"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Sáng nay em đi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Bình minh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Trong lành làn gió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Mơn man đôi má đào.</a:t>
            </a:r>
          </a:p>
        </p:txBody>
      </p:sp>
      <p:grpSp>
        <p:nvGrpSpPr>
          <p:cNvPr id="18" name="Group 17"/>
          <p:cNvGrpSpPr/>
          <p:nvPr/>
        </p:nvGrpSpPr>
        <p:grpSpPr>
          <a:xfrm>
            <a:off x="3235600" y="1176302"/>
            <a:ext cx="5736950" cy="2369352"/>
            <a:chOff x="235225" y="833020"/>
            <a:chExt cx="5736950" cy="2369352"/>
          </a:xfrm>
        </p:grpSpPr>
        <p:sp>
          <p:nvSpPr>
            <p:cNvPr id="19" name="Rounded Rectangle 18"/>
            <p:cNvSpPr/>
            <p:nvPr/>
          </p:nvSpPr>
          <p:spPr>
            <a:xfrm>
              <a:off x="1001578" y="1120261"/>
              <a:ext cx="4970597" cy="2082111"/>
            </a:xfrm>
            <a:prstGeom prst="roundRect">
              <a:avLst>
                <a:gd name="adj" fmla="val 10868"/>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20" name="Group 19"/>
            <p:cNvGrpSpPr/>
            <p:nvPr/>
          </p:nvGrpSpPr>
          <p:grpSpPr>
            <a:xfrm>
              <a:off x="235225" y="833020"/>
              <a:ext cx="972000" cy="828000"/>
              <a:chOff x="330761" y="682892"/>
              <a:chExt cx="972000" cy="828000"/>
            </a:xfrm>
          </p:grpSpPr>
          <p:sp>
            <p:nvSpPr>
              <p:cNvPr id="21" name="MH_SubTitle_1"/>
              <p:cNvSpPr>
                <a:spLocks/>
              </p:cNvSpPr>
              <p:nvPr>
                <p:custDataLst>
                  <p:tags r:id="rId1"/>
                </p:custDataLst>
              </p:nvPr>
            </p:nvSpPr>
            <p:spPr bwMode="auto">
              <a:xfrm>
                <a:off x="330761" y="682892"/>
                <a:ext cx="972000" cy="828000"/>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TextBox 21"/>
              <p:cNvSpPr txBox="1"/>
              <p:nvPr/>
            </p:nvSpPr>
            <p:spPr>
              <a:xfrm>
                <a:off x="640728" y="803006"/>
                <a:ext cx="30726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sp>
        <p:nvSpPr>
          <p:cNvPr id="24" name="TextBox 23">
            <a:extLst>
              <a:ext uri="{FF2B5EF4-FFF2-40B4-BE49-F238E27FC236}">
                <a16:creationId xmlns:a16="http://schemas.microsoft.com/office/drawing/2014/main" id="{0D32F087-1FB5-43A9-A948-6C3E2704866D}"/>
              </a:ext>
            </a:extLst>
          </p:cNvPr>
          <p:cNvSpPr txBox="1"/>
          <p:nvPr/>
        </p:nvSpPr>
        <p:spPr>
          <a:xfrm>
            <a:off x="3087823" y="307752"/>
            <a:ext cx="6381750" cy="9387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spc="30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Đi</a:t>
            </a:r>
            <a:r>
              <a:rPr lang="en-US" sz="4000" spc="300" dirty="0">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 </a:t>
            </a:r>
            <a:r>
              <a:rPr lang="en-US" sz="4000" spc="30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học</a:t>
            </a:r>
            <a:r>
              <a:rPr lang="en-US" sz="4000" spc="300" dirty="0">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 </a:t>
            </a:r>
            <a:r>
              <a:rPr lang="en-US" sz="4000" spc="30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vui</a:t>
            </a:r>
            <a:r>
              <a:rPr lang="en-US" sz="4000" spc="300" dirty="0">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 </a:t>
            </a:r>
            <a:r>
              <a:rPr lang="en-US" sz="4000" spc="300" dirty="0" err="1">
                <a:solidFill>
                  <a:srgbClr val="F94341">
                    <a:lumMod val="75000"/>
                  </a:srgbClr>
                </a:solidFill>
                <a:latin typeface="Times New Roman" panose="02020603050405020304" pitchFamily="18" charset="0"/>
                <a:ea typeface="Microsoft YaHei"/>
                <a:cs typeface="Times New Roman" panose="02020603050405020304" pitchFamily="18" charset="0"/>
                <a:sym typeface="+mn-lt"/>
              </a:rPr>
              <a:t>sao</a:t>
            </a:r>
            <a:endParaRPr kumimoji="0" lang="en-US" sz="4000" b="0" i="0" u="none" strike="noStrike" kern="1200" cap="none" spc="300" normalizeH="0" baseline="0" noProof="0" dirty="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endParaRPr>
          </a:p>
        </p:txBody>
      </p:sp>
      <p:grpSp>
        <p:nvGrpSpPr>
          <p:cNvPr id="25" name="Group 24"/>
          <p:cNvGrpSpPr/>
          <p:nvPr/>
        </p:nvGrpSpPr>
        <p:grpSpPr>
          <a:xfrm>
            <a:off x="0" y="0"/>
            <a:ext cx="3606017" cy="684000"/>
            <a:chOff x="3521613" y="0"/>
            <a:chExt cx="3606017" cy="684000"/>
          </a:xfrm>
        </p:grpSpPr>
        <p:grpSp>
          <p:nvGrpSpPr>
            <p:cNvPr id="26" name="Group 25"/>
            <p:cNvGrpSpPr/>
            <p:nvPr/>
          </p:nvGrpSpPr>
          <p:grpSpPr>
            <a:xfrm>
              <a:off x="3521613" y="0"/>
              <a:ext cx="3606017" cy="684000"/>
              <a:chOff x="3770142" y="1493446"/>
              <a:chExt cx="3606017" cy="684000"/>
            </a:xfrm>
          </p:grpSpPr>
          <p:sp>
            <p:nvSpPr>
              <p:cNvPr id="28" name="Flowchart: Alternate Process 27"/>
              <p:cNvSpPr/>
              <p:nvPr/>
            </p:nvSpPr>
            <p:spPr>
              <a:xfrm>
                <a:off x="3840481" y="1547446"/>
                <a:ext cx="3535678"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9" name="Picture 28"/>
              <p:cNvPicPr>
                <a:picLocks noChangeAspect="1"/>
              </p:cNvPicPr>
              <p:nvPr/>
            </p:nvPicPr>
            <p:blipFill>
              <a:blip r:embed="rId4"/>
              <a:stretch>
                <a:fillRect/>
              </a:stretch>
            </p:blipFill>
            <p:spPr>
              <a:xfrm rot="16200000">
                <a:off x="3751426" y="1512162"/>
                <a:ext cx="684000" cy="646568"/>
              </a:xfrm>
              <a:prstGeom prst="rect">
                <a:avLst/>
              </a:prstGeom>
            </p:spPr>
          </p:pic>
        </p:grpSp>
        <p:sp>
          <p:nvSpPr>
            <p:cNvPr id="27" name="TextBox 26"/>
            <p:cNvSpPr txBox="1"/>
            <p:nvPr/>
          </p:nvSpPr>
          <p:spPr>
            <a:xfrm>
              <a:off x="4257820" y="80390"/>
              <a:ext cx="286980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微软雅黑"/>
                  <a:cs typeface="+mn-cs"/>
                </a:rPr>
                <a:t>Ngắt</a:t>
              </a:r>
              <a:r>
                <a:rPr kumimoji="0" lang="en-US" sz="28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0000"/>
                  </a:solidFill>
                  <a:effectLst/>
                  <a:uLnTx/>
                  <a:uFillTx/>
                  <a:latin typeface="Arial"/>
                  <a:ea typeface="微软雅黑"/>
                  <a:cs typeface="+mn-cs"/>
                </a:rPr>
                <a:t>nhịp</a:t>
              </a:r>
              <a:r>
                <a:rPr kumimoji="0" lang="en-US" sz="28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0000"/>
                  </a:solidFill>
                  <a:effectLst/>
                  <a:uLnTx/>
                  <a:uFillTx/>
                  <a:latin typeface="Arial"/>
                  <a:ea typeface="微软雅黑"/>
                  <a:cs typeface="+mn-cs"/>
                </a:rPr>
                <a:t>thơ</a:t>
              </a:r>
              <a:endParaRPr kumimoji="0" lang="en-US" sz="2800" b="0" i="0" u="none" strike="noStrike" kern="1200" cap="none" spc="0" normalizeH="0" baseline="0" noProof="0" dirty="0">
                <a:ln>
                  <a:noFill/>
                </a:ln>
                <a:solidFill>
                  <a:srgbClr val="000000"/>
                </a:solidFill>
                <a:effectLst/>
                <a:uLnTx/>
                <a:uFillTx/>
                <a:latin typeface="Arial"/>
                <a:ea typeface="微软雅黑"/>
                <a:cs typeface="+mn-cs"/>
              </a:endParaRPr>
            </a:p>
          </p:txBody>
        </p:sp>
      </p:grpSp>
      <p:cxnSp>
        <p:nvCxnSpPr>
          <p:cNvPr id="4" name="Straight Connector 3">
            <a:extLst>
              <a:ext uri="{FF2B5EF4-FFF2-40B4-BE49-F238E27FC236}">
                <a16:creationId xmlns:a16="http://schemas.microsoft.com/office/drawing/2014/main" id="{5FEB003C-641B-4D2E-BC75-45C4DB356469}"/>
              </a:ext>
            </a:extLst>
          </p:cNvPr>
          <p:cNvCxnSpPr/>
          <p:nvPr/>
        </p:nvCxnSpPr>
        <p:spPr>
          <a:xfrm flipH="1">
            <a:off x="5942127" y="1571625"/>
            <a:ext cx="123825" cy="43267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A33021E-C3A4-4839-B4FD-6E5F022C4F18}"/>
              </a:ext>
            </a:extLst>
          </p:cNvPr>
          <p:cNvCxnSpPr/>
          <p:nvPr/>
        </p:nvCxnSpPr>
        <p:spPr>
          <a:xfrm flipH="1">
            <a:off x="7882872" y="1571624"/>
            <a:ext cx="123825" cy="43267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573358-F932-4BF5-AC26-A6EDE13F5753}"/>
              </a:ext>
            </a:extLst>
          </p:cNvPr>
          <p:cNvCxnSpPr/>
          <p:nvPr/>
        </p:nvCxnSpPr>
        <p:spPr>
          <a:xfrm flipH="1">
            <a:off x="6065952" y="2039678"/>
            <a:ext cx="123825" cy="43267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2221D7-F562-4DF7-81F4-833550C5B432}"/>
              </a:ext>
            </a:extLst>
          </p:cNvPr>
          <p:cNvCxnSpPr/>
          <p:nvPr/>
        </p:nvCxnSpPr>
        <p:spPr>
          <a:xfrm flipH="1">
            <a:off x="8636526" y="2015875"/>
            <a:ext cx="123825" cy="43267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D30DA77-4C22-4743-8BAA-CAD18BEBE03C}"/>
              </a:ext>
            </a:extLst>
          </p:cNvPr>
          <p:cNvCxnSpPr/>
          <p:nvPr/>
        </p:nvCxnSpPr>
        <p:spPr>
          <a:xfrm flipH="1">
            <a:off x="6166160" y="2504598"/>
            <a:ext cx="123825" cy="43267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480473-9880-42FC-977C-CD7F8654EB38}"/>
              </a:ext>
            </a:extLst>
          </p:cNvPr>
          <p:cNvCxnSpPr/>
          <p:nvPr/>
        </p:nvCxnSpPr>
        <p:spPr>
          <a:xfrm flipH="1">
            <a:off x="8283922" y="2498450"/>
            <a:ext cx="123825" cy="43267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9DD445E-458C-4817-9A60-5509B1D86644}"/>
              </a:ext>
            </a:extLst>
          </p:cNvPr>
          <p:cNvCxnSpPr/>
          <p:nvPr/>
        </p:nvCxnSpPr>
        <p:spPr>
          <a:xfrm flipH="1">
            <a:off x="6032908" y="3013925"/>
            <a:ext cx="123825" cy="432677"/>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B10EB54-E130-485E-9683-BB845758FC10}"/>
              </a:ext>
            </a:extLst>
          </p:cNvPr>
          <p:cNvGrpSpPr/>
          <p:nvPr/>
        </p:nvGrpSpPr>
        <p:grpSpPr>
          <a:xfrm>
            <a:off x="8085171" y="2966503"/>
            <a:ext cx="204413" cy="432677"/>
            <a:chOff x="7972050" y="2966503"/>
            <a:chExt cx="204413" cy="432677"/>
          </a:xfrm>
        </p:grpSpPr>
        <p:cxnSp>
          <p:nvCxnSpPr>
            <p:cNvPr id="35" name="Straight Connector 34">
              <a:extLst>
                <a:ext uri="{FF2B5EF4-FFF2-40B4-BE49-F238E27FC236}">
                  <a16:creationId xmlns:a16="http://schemas.microsoft.com/office/drawing/2014/main" id="{6976B202-B475-47F9-8159-3F3E4A738090}"/>
                </a:ext>
              </a:extLst>
            </p:cNvPr>
            <p:cNvCxnSpPr/>
            <p:nvPr/>
          </p:nvCxnSpPr>
          <p:spPr>
            <a:xfrm flipH="1">
              <a:off x="7972050" y="2966503"/>
              <a:ext cx="123825" cy="43267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614706A-0209-4741-A415-613006D39F5D}"/>
                </a:ext>
              </a:extLst>
            </p:cNvPr>
            <p:cNvCxnSpPr/>
            <p:nvPr/>
          </p:nvCxnSpPr>
          <p:spPr>
            <a:xfrm flipH="1">
              <a:off x="8052638" y="2966503"/>
              <a:ext cx="123825" cy="432677"/>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719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down)">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grpSp>
        <p:nvGrpSpPr>
          <p:cNvPr id="31" name="Group 30"/>
          <p:cNvGrpSpPr/>
          <p:nvPr/>
        </p:nvGrpSpPr>
        <p:grpSpPr>
          <a:xfrm>
            <a:off x="1034274" y="258598"/>
            <a:ext cx="3962399" cy="684000"/>
            <a:chOff x="3521613" y="0"/>
            <a:chExt cx="3962399" cy="684000"/>
          </a:xfrm>
        </p:grpSpPr>
        <p:grpSp>
          <p:nvGrpSpPr>
            <p:cNvPr id="32" name="Group 31"/>
            <p:cNvGrpSpPr/>
            <p:nvPr/>
          </p:nvGrpSpPr>
          <p:grpSpPr>
            <a:xfrm>
              <a:off x="3521613" y="0"/>
              <a:ext cx="3962399" cy="684000"/>
              <a:chOff x="3770142" y="1493446"/>
              <a:chExt cx="3962399" cy="684000"/>
            </a:xfrm>
          </p:grpSpPr>
          <p:sp>
            <p:nvSpPr>
              <p:cNvPr id="34" name="Flowchart: Alternate Process 33"/>
              <p:cNvSpPr/>
              <p:nvPr/>
            </p:nvSpPr>
            <p:spPr>
              <a:xfrm>
                <a:off x="3840480" y="1547446"/>
                <a:ext cx="389206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umanst521 BT"/>
                  <a:cs typeface="+mn-cs"/>
                </a:endParaRPr>
              </a:p>
            </p:txBody>
          </p:sp>
          <p:pic>
            <p:nvPicPr>
              <p:cNvPr id="35" name="Picture 34"/>
              <p:cNvPicPr>
                <a:picLocks noChangeAspect="1"/>
              </p:cNvPicPr>
              <p:nvPr/>
            </p:nvPicPr>
            <p:blipFill>
              <a:blip r:embed="rId3"/>
              <a:stretch>
                <a:fillRect/>
              </a:stretch>
            </p:blipFill>
            <p:spPr>
              <a:xfrm rot="16200000">
                <a:off x="3751426" y="1512162"/>
                <a:ext cx="684000" cy="646568"/>
              </a:xfrm>
              <a:prstGeom prst="rect">
                <a:avLst/>
              </a:prstGeom>
            </p:spPr>
          </p:pic>
        </p:grpSp>
        <p:sp>
          <p:nvSpPr>
            <p:cNvPr id="33" name="TextBox 32"/>
            <p:cNvSpPr txBox="1"/>
            <p:nvPr/>
          </p:nvSpPr>
          <p:spPr>
            <a:xfrm>
              <a:off x="4257820" y="80390"/>
              <a:ext cx="286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umanst521 BT"/>
                  <a:cs typeface="+mn-cs"/>
                </a:rPr>
                <a:t>Luyện đọc nhóm</a:t>
              </a:r>
            </a:p>
          </p:txBody>
        </p:sp>
      </p:grpSp>
      <p:grpSp>
        <p:nvGrpSpPr>
          <p:cNvPr id="36" name="Group 35"/>
          <p:cNvGrpSpPr/>
          <p:nvPr/>
        </p:nvGrpSpPr>
        <p:grpSpPr>
          <a:xfrm>
            <a:off x="6366955" y="1150244"/>
            <a:ext cx="5158854" cy="2613541"/>
            <a:chOff x="6138355" y="864494"/>
            <a:chExt cx="5158854" cy="2613541"/>
          </a:xfrm>
        </p:grpSpPr>
        <p:sp>
          <p:nvSpPr>
            <p:cNvPr id="41" name="Rounded Rectangle 40"/>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42" name="Picture 4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31081" y="920215"/>
              <a:ext cx="4973402" cy="2502098"/>
            </a:xfrm>
            <a:prstGeom prst="rect">
              <a:avLst/>
            </a:prstGeom>
          </p:spPr>
        </p:pic>
      </p:grpSp>
      <p:pic>
        <p:nvPicPr>
          <p:cNvPr id="43" name="Picture 42"/>
          <p:cNvPicPr>
            <a:picLocks noChangeAspect="1"/>
          </p:cNvPicPr>
          <p:nvPr/>
        </p:nvPicPr>
        <p:blipFill rotWithShape="1">
          <a:blip r:embed="rId6" cstate="hqprint">
            <a:extLst>
              <a:ext uri="{28A0092B-C50C-407E-A947-70E740481C1C}">
                <a14:useLocalDpi xmlns:a14="http://schemas.microsoft.com/office/drawing/2010/main" val="0"/>
              </a:ext>
            </a:extLst>
          </a:blip>
          <a:srcRect t="5682" b="12791"/>
          <a:stretch/>
        </p:blipFill>
        <p:spPr>
          <a:xfrm>
            <a:off x="3728368" y="4429950"/>
            <a:ext cx="5192464" cy="1975493"/>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96653" y="4037125"/>
            <a:ext cx="918316" cy="710199"/>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234231" y="4112575"/>
            <a:ext cx="820756" cy="634749"/>
          </a:xfrm>
          <a:prstGeom prst="rect">
            <a:avLst/>
          </a:prstGeom>
        </p:spPr>
      </p:pic>
      <p:pic>
        <p:nvPicPr>
          <p:cNvPr id="46" name="Picture 45"/>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a:off x="1034274" y="1150244"/>
            <a:ext cx="4761389" cy="2615411"/>
          </a:xfrm>
          <a:prstGeom prst="rect">
            <a:avLst/>
          </a:prstGeom>
        </p:spPr>
      </p:pic>
    </p:spTree>
    <p:extLst>
      <p:ext uri="{BB962C8B-B14F-4D97-AF65-F5344CB8AC3E}">
        <p14:creationId xmlns:p14="http://schemas.microsoft.com/office/powerpoint/2010/main" val="35867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par>
                                <p:cTn id="13" presetID="22" presetClass="entr" presetSubtype="4"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par>
                                <p:cTn id="21" presetID="22" presetClass="entr" presetSubtype="8"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sp>
        <p:nvSpPr>
          <p:cNvPr id="4" name="TextBox 3">
            <a:extLst>
              <a:ext uri="{FF2B5EF4-FFF2-40B4-BE49-F238E27FC236}">
                <a16:creationId xmlns:a16="http://schemas.microsoft.com/office/drawing/2014/main" id="{0D32F087-1FB5-43A9-A948-6C3E2704866D}"/>
              </a:ext>
            </a:extLst>
          </p:cNvPr>
          <p:cNvSpPr txBox="1"/>
          <p:nvPr/>
        </p:nvSpPr>
        <p:spPr>
          <a:xfrm>
            <a:off x="3243933" y="220964"/>
            <a:ext cx="6381750" cy="9387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300" normalizeH="0" baseline="0" noProof="0" dirty="0" err="1">
                <a:ln>
                  <a:noFill/>
                </a:ln>
                <a:solidFill>
                  <a:srgbClr val="F94341">
                    <a:lumMod val="75000"/>
                  </a:srgbClr>
                </a:solidFill>
                <a:effectLst/>
                <a:uLnTx/>
                <a:uFillTx/>
                <a:latin typeface="Pattaya" panose="00000500000000000000" pitchFamily="2" charset="-34"/>
                <a:ea typeface="Microsoft YaHei"/>
                <a:cs typeface="Pattaya" panose="00000500000000000000" pitchFamily="2" charset="-34"/>
                <a:sym typeface="+mn-lt"/>
              </a:rPr>
              <a:t>Đi</a:t>
            </a:r>
            <a:r>
              <a:rPr kumimoji="0" lang="en-US" sz="4000" b="0" i="0" u="none" strike="noStrike" kern="1200" cap="none" spc="300" normalizeH="0" baseline="0" noProof="0" dirty="0">
                <a:ln>
                  <a:noFill/>
                </a:ln>
                <a:solidFill>
                  <a:srgbClr val="F94341">
                    <a:lumMod val="75000"/>
                  </a:srgbClr>
                </a:solidFill>
                <a:effectLst/>
                <a:uLnTx/>
                <a:uFillTx/>
                <a:latin typeface="Pattaya" panose="00000500000000000000" pitchFamily="2" charset="-34"/>
                <a:ea typeface="Microsoft YaHei"/>
                <a:cs typeface="Pattaya" panose="00000500000000000000" pitchFamily="2" charset="-34"/>
                <a:sym typeface="+mn-lt"/>
              </a:rPr>
              <a:t> </a:t>
            </a:r>
            <a:r>
              <a:rPr kumimoji="0" lang="en-US" sz="4000" b="0" i="0" u="none" strike="noStrike" kern="1200" cap="none" spc="300" normalizeH="0" baseline="0" noProof="0" dirty="0" err="1">
                <a:ln>
                  <a:noFill/>
                </a:ln>
                <a:solidFill>
                  <a:srgbClr val="F94341">
                    <a:lumMod val="75000"/>
                  </a:srgbClr>
                </a:solidFill>
                <a:effectLst/>
                <a:uLnTx/>
                <a:uFillTx/>
                <a:latin typeface="Pattaya" panose="00000500000000000000" pitchFamily="2" charset="-34"/>
                <a:ea typeface="Microsoft YaHei"/>
                <a:cs typeface="Pattaya" panose="00000500000000000000" pitchFamily="2" charset="-34"/>
                <a:sym typeface="+mn-lt"/>
              </a:rPr>
              <a:t>học</a:t>
            </a:r>
            <a:r>
              <a:rPr kumimoji="0" lang="en-US" sz="4000" b="0" i="0" u="none" strike="noStrike" kern="1200" cap="none" spc="300" normalizeH="0" baseline="0" noProof="0" dirty="0">
                <a:ln>
                  <a:noFill/>
                </a:ln>
                <a:solidFill>
                  <a:srgbClr val="F94341">
                    <a:lumMod val="75000"/>
                  </a:srgbClr>
                </a:solidFill>
                <a:effectLst/>
                <a:uLnTx/>
                <a:uFillTx/>
                <a:latin typeface="Pattaya" panose="00000500000000000000" pitchFamily="2" charset="-34"/>
                <a:ea typeface="Microsoft YaHei"/>
                <a:cs typeface="Pattaya" panose="00000500000000000000" pitchFamily="2" charset="-34"/>
                <a:sym typeface="+mn-lt"/>
              </a:rPr>
              <a:t> </a:t>
            </a:r>
            <a:r>
              <a:rPr kumimoji="0" lang="en-US" sz="4000" b="0" i="0" u="none" strike="noStrike" kern="1200" cap="none" spc="300" normalizeH="0" baseline="0" noProof="0" dirty="0" err="1">
                <a:ln>
                  <a:noFill/>
                </a:ln>
                <a:solidFill>
                  <a:srgbClr val="F94341">
                    <a:lumMod val="75000"/>
                  </a:srgbClr>
                </a:solidFill>
                <a:effectLst/>
                <a:uLnTx/>
                <a:uFillTx/>
                <a:latin typeface="Pattaya" panose="00000500000000000000" pitchFamily="2" charset="-34"/>
                <a:ea typeface="Microsoft YaHei"/>
                <a:cs typeface="Pattaya" panose="00000500000000000000" pitchFamily="2" charset="-34"/>
                <a:sym typeface="+mn-lt"/>
              </a:rPr>
              <a:t>vui</a:t>
            </a:r>
            <a:r>
              <a:rPr kumimoji="0" lang="en-US" sz="4000" b="0" i="0" u="none" strike="noStrike" kern="1200" cap="none" spc="300" normalizeH="0" baseline="0" noProof="0" dirty="0">
                <a:ln>
                  <a:noFill/>
                </a:ln>
                <a:solidFill>
                  <a:srgbClr val="F94341">
                    <a:lumMod val="75000"/>
                  </a:srgbClr>
                </a:solidFill>
                <a:effectLst/>
                <a:uLnTx/>
                <a:uFillTx/>
                <a:latin typeface="Pattaya" panose="00000500000000000000" pitchFamily="2" charset="-34"/>
                <a:ea typeface="Microsoft YaHei"/>
                <a:cs typeface="Pattaya" panose="00000500000000000000" pitchFamily="2" charset="-34"/>
                <a:sym typeface="+mn-lt"/>
              </a:rPr>
              <a:t> </a:t>
            </a:r>
            <a:r>
              <a:rPr kumimoji="0" lang="en-US" sz="4000" b="0" i="0" u="none" strike="noStrike" kern="1200" cap="none" spc="300" normalizeH="0" baseline="0" noProof="0" dirty="0" err="1">
                <a:ln>
                  <a:noFill/>
                </a:ln>
                <a:solidFill>
                  <a:srgbClr val="F94341">
                    <a:lumMod val="75000"/>
                  </a:srgbClr>
                </a:solidFill>
                <a:effectLst/>
                <a:uLnTx/>
                <a:uFillTx/>
                <a:latin typeface="Pattaya" panose="00000500000000000000" pitchFamily="2" charset="-34"/>
                <a:ea typeface="Microsoft YaHei"/>
                <a:cs typeface="Pattaya" panose="00000500000000000000" pitchFamily="2" charset="-34"/>
                <a:sym typeface="+mn-lt"/>
              </a:rPr>
              <a:t>sao</a:t>
            </a:r>
            <a:endParaRPr kumimoji="0" lang="en-US" sz="4000" b="0" i="0" u="none" strike="noStrike" kern="1200" cap="none" spc="300" normalizeH="0" baseline="0" noProof="0" dirty="0">
              <a:ln>
                <a:noFill/>
              </a:ln>
              <a:solidFill>
                <a:srgbClr val="F94341">
                  <a:lumMod val="75000"/>
                </a:srgbClr>
              </a:solidFill>
              <a:effectLst/>
              <a:uLnTx/>
              <a:uFillTx/>
              <a:latin typeface="Pattaya" panose="00000500000000000000" pitchFamily="2" charset="-34"/>
              <a:ea typeface="Microsoft YaHei"/>
              <a:cs typeface="Pattaya" panose="00000500000000000000" pitchFamily="2" charset="-34"/>
              <a:sym typeface="+mn-lt"/>
            </a:endParaRPr>
          </a:p>
        </p:txBody>
      </p:sp>
      <p:sp>
        <p:nvSpPr>
          <p:cNvPr id="5" name="TextBox 4">
            <a:extLst>
              <a:ext uri="{FF2B5EF4-FFF2-40B4-BE49-F238E27FC236}">
                <a16:creationId xmlns:a16="http://schemas.microsoft.com/office/drawing/2014/main" id="{0D32F087-1FB5-43A9-A948-6C3E2704866D}"/>
              </a:ext>
            </a:extLst>
          </p:cNvPr>
          <p:cNvSpPr txBox="1"/>
          <p:nvPr/>
        </p:nvSpPr>
        <p:spPr>
          <a:xfrm>
            <a:off x="628903" y="1067758"/>
            <a:ext cx="45812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Sáng nay em đi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Bình minh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Trong lành làn gió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Mơn man đôi má đào.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Lật từng trang sách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Chao ôi là thơm tho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Này đây là nương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Dập dờn những cánh cò.</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chuyện cổ tích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 có trong sách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 dạy múa, dạy hát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 đồ chơi khéo tay.</a:t>
            </a:r>
          </a:p>
        </p:txBody>
      </p:sp>
      <p:grpSp>
        <p:nvGrpSpPr>
          <p:cNvPr id="8" name="Group 7"/>
          <p:cNvGrpSpPr/>
          <p:nvPr/>
        </p:nvGrpSpPr>
        <p:grpSpPr>
          <a:xfrm>
            <a:off x="-13647" y="27296"/>
            <a:ext cx="3342521" cy="684000"/>
            <a:chOff x="3521613" y="0"/>
            <a:chExt cx="2970714" cy="684000"/>
          </a:xfrm>
        </p:grpSpPr>
        <p:grpSp>
          <p:nvGrpSpPr>
            <p:cNvPr id="9" name="Group 8"/>
            <p:cNvGrpSpPr/>
            <p:nvPr/>
          </p:nvGrpSpPr>
          <p:grpSpPr>
            <a:xfrm>
              <a:off x="3521613" y="0"/>
              <a:ext cx="2895221" cy="684000"/>
              <a:chOff x="3770142" y="1493446"/>
              <a:chExt cx="2895221" cy="684000"/>
            </a:xfrm>
          </p:grpSpPr>
          <p:sp>
            <p:nvSpPr>
              <p:cNvPr id="11" name="Flowchart: Alternate Process 10"/>
              <p:cNvSpPr/>
              <p:nvPr/>
            </p:nvSpPr>
            <p:spPr>
              <a:xfrm>
                <a:off x="3840482" y="1547446"/>
                <a:ext cx="282488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2" name="Picture 11"/>
              <p:cNvPicPr>
                <a:picLocks noChangeAspect="1"/>
              </p:cNvPicPr>
              <p:nvPr/>
            </p:nvPicPr>
            <p:blipFill>
              <a:blip r:embed="rId8"/>
              <a:stretch>
                <a:fillRect/>
              </a:stretch>
            </p:blipFill>
            <p:spPr>
              <a:xfrm rot="16200000">
                <a:off x="3751426" y="1512162"/>
                <a:ext cx="684000" cy="646568"/>
              </a:xfrm>
              <a:prstGeom prst="rect">
                <a:avLst/>
              </a:prstGeom>
            </p:spPr>
          </p:pic>
        </p:grpSp>
        <p:sp>
          <p:nvSpPr>
            <p:cNvPr id="10" name="TextBox 9"/>
            <p:cNvSpPr txBox="1"/>
            <p:nvPr/>
          </p:nvSpPr>
          <p:spPr>
            <a:xfrm>
              <a:off x="4060480"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Arial"/>
                  <a:ea typeface="微软雅黑"/>
                </a:rPr>
                <a:t>Đọc</a:t>
              </a:r>
              <a:r>
                <a:rPr lang="en-US" sz="2400" dirty="0">
                  <a:solidFill>
                    <a:srgbClr val="000000"/>
                  </a:solidFill>
                  <a:latin typeface="Arial"/>
                  <a:ea typeface="微软雅黑"/>
                </a:rPr>
                <a:t> </a:t>
              </a:r>
              <a:r>
                <a:rPr lang="en-US" sz="2400" dirty="0" err="1">
                  <a:solidFill>
                    <a:srgbClr val="000000"/>
                  </a:solidFill>
                  <a:latin typeface="Arial"/>
                  <a:ea typeface="微软雅黑"/>
                </a:rPr>
                <a:t>theo</a:t>
              </a:r>
              <a:r>
                <a:rPr lang="en-US" sz="2400" dirty="0">
                  <a:solidFill>
                    <a:srgbClr val="000000"/>
                  </a:solidFill>
                  <a:latin typeface="Arial"/>
                  <a:ea typeface="微软雅黑"/>
                </a:rPr>
                <a:t> </a:t>
              </a:r>
              <a:r>
                <a:rPr lang="en-US" sz="2400" dirty="0" err="1">
                  <a:solidFill>
                    <a:srgbClr val="000000"/>
                  </a:solidFill>
                  <a:latin typeface="Arial"/>
                  <a:ea typeface="微软雅黑"/>
                </a:rPr>
                <a:t>nhóm</a:t>
              </a:r>
              <a:endParaRPr kumimoji="0" lang="en-US" sz="2400" b="0"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3FDC1CE2-DF3A-4CFC-9FB8-23526B273DF5}"/>
              </a:ext>
            </a:extLst>
          </p:cNvPr>
          <p:cNvPicPr>
            <a:picLocks noChangeAspect="1"/>
          </p:cNvPicPr>
          <p:nvPr/>
        </p:nvPicPr>
        <p:blipFill>
          <a:blip r:embed="rId9"/>
          <a:stretch>
            <a:fillRect/>
          </a:stretch>
        </p:blipFill>
        <p:spPr>
          <a:xfrm>
            <a:off x="6981825" y="1958021"/>
            <a:ext cx="5210176" cy="4925120"/>
          </a:xfrm>
          <a:prstGeom prst="rect">
            <a:avLst/>
          </a:prstGeom>
        </p:spPr>
      </p:pic>
      <p:sp>
        <p:nvSpPr>
          <p:cNvPr id="14" name="TextBox 13">
            <a:extLst>
              <a:ext uri="{FF2B5EF4-FFF2-40B4-BE49-F238E27FC236}">
                <a16:creationId xmlns:a16="http://schemas.microsoft.com/office/drawing/2014/main" id="{CBE03C0A-3AEF-4734-A5F2-782D1A3B9FDA}"/>
              </a:ext>
            </a:extLst>
          </p:cNvPr>
          <p:cNvSpPr txBox="1"/>
          <p:nvPr/>
        </p:nvSpPr>
        <p:spPr>
          <a:xfrm>
            <a:off x="5305678" y="1067758"/>
            <a:ext cx="44707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Giờ ra chơi cùng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 náo nức nô đùa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Khi mệt lại túm tụm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 vẽ tranh say sưa.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Tan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ùa</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lúa</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Nhịp</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nhịp</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xốn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a:extLst>
              <a:ext uri="{FF2B5EF4-FFF2-40B4-BE49-F238E27FC236}">
                <a16:creationId xmlns:a16="http://schemas.microsoft.com/office/drawing/2014/main" id="{B9EED94A-DE41-4F3F-A272-A81F8B7ACE94}"/>
              </a:ext>
            </a:extLst>
          </p:cNvPr>
          <p:cNvGrpSpPr/>
          <p:nvPr/>
        </p:nvGrpSpPr>
        <p:grpSpPr>
          <a:xfrm>
            <a:off x="52438" y="1045973"/>
            <a:ext cx="606311" cy="638776"/>
            <a:chOff x="52438" y="1045973"/>
            <a:chExt cx="606311" cy="638776"/>
          </a:xfrm>
        </p:grpSpPr>
        <p:sp>
          <p:nvSpPr>
            <p:cNvPr id="15" name="MH_SubTitle_1">
              <a:extLst>
                <a:ext uri="{FF2B5EF4-FFF2-40B4-BE49-F238E27FC236}">
                  <a16:creationId xmlns:a16="http://schemas.microsoft.com/office/drawing/2014/main" id="{8214D699-F75D-4C40-85DC-272042AB5D54}"/>
                </a:ext>
              </a:extLst>
            </p:cNvPr>
            <p:cNvSpPr>
              <a:spLocks/>
            </p:cNvSpPr>
            <p:nvPr>
              <p:custDataLst>
                <p:tags r:id="rId5"/>
              </p:custDataLst>
            </p:nvPr>
          </p:nvSpPr>
          <p:spPr bwMode="auto">
            <a:xfrm>
              <a:off x="52438" y="1045973"/>
              <a:ext cx="606311" cy="63877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56997B28-2C38-49E3-884F-BAC7907645F4}"/>
                </a:ext>
              </a:extLst>
            </p:cNvPr>
            <p:cNvSpPr txBox="1"/>
            <p:nvPr/>
          </p:nvSpPr>
          <p:spPr>
            <a:xfrm>
              <a:off x="224285" y="1099974"/>
              <a:ext cx="23277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7" name="Group 16">
            <a:extLst>
              <a:ext uri="{FF2B5EF4-FFF2-40B4-BE49-F238E27FC236}">
                <a16:creationId xmlns:a16="http://schemas.microsoft.com/office/drawing/2014/main" id="{398D7753-4024-43AB-9B1E-212CF2BC2DEE}"/>
              </a:ext>
            </a:extLst>
          </p:cNvPr>
          <p:cNvGrpSpPr/>
          <p:nvPr/>
        </p:nvGrpSpPr>
        <p:grpSpPr>
          <a:xfrm>
            <a:off x="107533" y="2864374"/>
            <a:ext cx="606311" cy="638776"/>
            <a:chOff x="52438" y="1045973"/>
            <a:chExt cx="606311" cy="638776"/>
          </a:xfrm>
        </p:grpSpPr>
        <p:sp>
          <p:nvSpPr>
            <p:cNvPr id="18" name="MH_SubTitle_1">
              <a:extLst>
                <a:ext uri="{FF2B5EF4-FFF2-40B4-BE49-F238E27FC236}">
                  <a16:creationId xmlns:a16="http://schemas.microsoft.com/office/drawing/2014/main" id="{69CF9F8D-A0BA-4C54-B947-1895649970A0}"/>
                </a:ext>
              </a:extLst>
            </p:cNvPr>
            <p:cNvSpPr>
              <a:spLocks/>
            </p:cNvSpPr>
            <p:nvPr>
              <p:custDataLst>
                <p:tags r:id="rId4"/>
              </p:custDataLst>
            </p:nvPr>
          </p:nvSpPr>
          <p:spPr bwMode="auto">
            <a:xfrm>
              <a:off x="52438" y="1045973"/>
              <a:ext cx="606311" cy="63877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BCA44744-D41C-4CB0-AEED-05F7386A1EF4}"/>
                </a:ext>
              </a:extLst>
            </p:cNvPr>
            <p:cNvSpPr txBox="1"/>
            <p:nvPr/>
          </p:nvSpPr>
          <p:spPr>
            <a:xfrm>
              <a:off x="224285" y="1099974"/>
              <a:ext cx="23277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2</a:t>
              </a:r>
            </a:p>
          </p:txBody>
        </p:sp>
      </p:grpSp>
      <p:grpSp>
        <p:nvGrpSpPr>
          <p:cNvPr id="20" name="Group 19">
            <a:extLst>
              <a:ext uri="{FF2B5EF4-FFF2-40B4-BE49-F238E27FC236}">
                <a16:creationId xmlns:a16="http://schemas.microsoft.com/office/drawing/2014/main" id="{5AD80DC2-8D0F-4A9F-947C-E518A678A661}"/>
              </a:ext>
            </a:extLst>
          </p:cNvPr>
          <p:cNvGrpSpPr/>
          <p:nvPr/>
        </p:nvGrpSpPr>
        <p:grpSpPr>
          <a:xfrm>
            <a:off x="65063" y="4736730"/>
            <a:ext cx="606311" cy="638776"/>
            <a:chOff x="52438" y="1045973"/>
            <a:chExt cx="606311" cy="638776"/>
          </a:xfrm>
        </p:grpSpPr>
        <p:sp>
          <p:nvSpPr>
            <p:cNvPr id="21" name="MH_SubTitle_1">
              <a:extLst>
                <a:ext uri="{FF2B5EF4-FFF2-40B4-BE49-F238E27FC236}">
                  <a16:creationId xmlns:a16="http://schemas.microsoft.com/office/drawing/2014/main" id="{F646E473-B29B-4450-A9A2-E635D004E318}"/>
                </a:ext>
              </a:extLst>
            </p:cNvPr>
            <p:cNvSpPr>
              <a:spLocks/>
            </p:cNvSpPr>
            <p:nvPr>
              <p:custDataLst>
                <p:tags r:id="rId3"/>
              </p:custDataLst>
            </p:nvPr>
          </p:nvSpPr>
          <p:spPr bwMode="auto">
            <a:xfrm>
              <a:off x="52438" y="1045973"/>
              <a:ext cx="606311" cy="63877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B050"/>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TextBox 21">
              <a:extLst>
                <a:ext uri="{FF2B5EF4-FFF2-40B4-BE49-F238E27FC236}">
                  <a16:creationId xmlns:a16="http://schemas.microsoft.com/office/drawing/2014/main" id="{1BB0BCEF-CB58-4D83-8EB8-F803BCE8544B}"/>
                </a:ext>
              </a:extLst>
            </p:cNvPr>
            <p:cNvSpPr txBox="1"/>
            <p:nvPr/>
          </p:nvSpPr>
          <p:spPr>
            <a:xfrm>
              <a:off x="224285" y="1099974"/>
              <a:ext cx="23277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3</a:t>
              </a:r>
            </a:p>
          </p:txBody>
        </p:sp>
      </p:grpSp>
      <p:grpSp>
        <p:nvGrpSpPr>
          <p:cNvPr id="23" name="Group 22">
            <a:extLst>
              <a:ext uri="{FF2B5EF4-FFF2-40B4-BE49-F238E27FC236}">
                <a16:creationId xmlns:a16="http://schemas.microsoft.com/office/drawing/2014/main" id="{694DB242-54CF-4940-A74A-EB800EA9E071}"/>
              </a:ext>
            </a:extLst>
          </p:cNvPr>
          <p:cNvGrpSpPr/>
          <p:nvPr/>
        </p:nvGrpSpPr>
        <p:grpSpPr>
          <a:xfrm>
            <a:off x="4775712" y="1067757"/>
            <a:ext cx="606311" cy="638776"/>
            <a:chOff x="52438" y="1045973"/>
            <a:chExt cx="606311" cy="638776"/>
          </a:xfrm>
        </p:grpSpPr>
        <p:sp>
          <p:nvSpPr>
            <p:cNvPr id="24" name="MH_SubTitle_1">
              <a:extLst>
                <a:ext uri="{FF2B5EF4-FFF2-40B4-BE49-F238E27FC236}">
                  <a16:creationId xmlns:a16="http://schemas.microsoft.com/office/drawing/2014/main" id="{220B9BAB-8181-429A-960A-BAFD0DDE1697}"/>
                </a:ext>
              </a:extLst>
            </p:cNvPr>
            <p:cNvSpPr>
              <a:spLocks/>
            </p:cNvSpPr>
            <p:nvPr>
              <p:custDataLst>
                <p:tags r:id="rId2"/>
              </p:custDataLst>
            </p:nvPr>
          </p:nvSpPr>
          <p:spPr bwMode="auto">
            <a:xfrm>
              <a:off x="52438" y="1045973"/>
              <a:ext cx="606311" cy="63877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FF00"/>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TextBox 24">
              <a:extLst>
                <a:ext uri="{FF2B5EF4-FFF2-40B4-BE49-F238E27FC236}">
                  <a16:creationId xmlns:a16="http://schemas.microsoft.com/office/drawing/2014/main" id="{329F8685-6867-47F7-A1AB-451D7E2036FA}"/>
                </a:ext>
              </a:extLst>
            </p:cNvPr>
            <p:cNvSpPr txBox="1"/>
            <p:nvPr/>
          </p:nvSpPr>
          <p:spPr>
            <a:xfrm>
              <a:off x="224285" y="1099974"/>
              <a:ext cx="23277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4</a:t>
              </a:r>
            </a:p>
          </p:txBody>
        </p:sp>
      </p:grpSp>
      <p:grpSp>
        <p:nvGrpSpPr>
          <p:cNvPr id="26" name="Group 25">
            <a:extLst>
              <a:ext uri="{FF2B5EF4-FFF2-40B4-BE49-F238E27FC236}">
                <a16:creationId xmlns:a16="http://schemas.microsoft.com/office/drawing/2014/main" id="{03BD9561-0C9E-452F-BE72-815A88DFB129}"/>
              </a:ext>
            </a:extLst>
          </p:cNvPr>
          <p:cNvGrpSpPr/>
          <p:nvPr/>
        </p:nvGrpSpPr>
        <p:grpSpPr>
          <a:xfrm>
            <a:off x="4796534" y="2891374"/>
            <a:ext cx="606311" cy="638776"/>
            <a:chOff x="52438" y="1045973"/>
            <a:chExt cx="606311" cy="638776"/>
          </a:xfrm>
        </p:grpSpPr>
        <p:sp>
          <p:nvSpPr>
            <p:cNvPr id="27" name="MH_SubTitle_1">
              <a:extLst>
                <a:ext uri="{FF2B5EF4-FFF2-40B4-BE49-F238E27FC236}">
                  <a16:creationId xmlns:a16="http://schemas.microsoft.com/office/drawing/2014/main" id="{08CC3849-9F5E-4801-88B8-D8BE286F7F67}"/>
                </a:ext>
              </a:extLst>
            </p:cNvPr>
            <p:cNvSpPr>
              <a:spLocks/>
            </p:cNvSpPr>
            <p:nvPr>
              <p:custDataLst>
                <p:tags r:id="rId1"/>
              </p:custDataLst>
            </p:nvPr>
          </p:nvSpPr>
          <p:spPr bwMode="auto">
            <a:xfrm>
              <a:off x="52438" y="1045973"/>
              <a:ext cx="606311" cy="63877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7030A0"/>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TextBox 27">
              <a:extLst>
                <a:ext uri="{FF2B5EF4-FFF2-40B4-BE49-F238E27FC236}">
                  <a16:creationId xmlns:a16="http://schemas.microsoft.com/office/drawing/2014/main" id="{1DE78C3A-B221-45E1-8073-461D974AA304}"/>
                </a:ext>
              </a:extLst>
            </p:cNvPr>
            <p:cNvSpPr txBox="1"/>
            <p:nvPr/>
          </p:nvSpPr>
          <p:spPr>
            <a:xfrm>
              <a:off x="224285" y="1099974"/>
              <a:ext cx="23277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微软雅黑"/>
                  <a:cs typeface="+mn-cs"/>
                </a:rPr>
                <a:t>5</a:t>
              </a:r>
            </a:p>
          </p:txBody>
        </p:sp>
      </p:grpSp>
    </p:spTree>
    <p:extLst>
      <p:ext uri="{BB962C8B-B14F-4D97-AF65-F5344CB8AC3E}">
        <p14:creationId xmlns:p14="http://schemas.microsoft.com/office/powerpoint/2010/main" val="3122345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grpSp>
        <p:nvGrpSpPr>
          <p:cNvPr id="15" name="Group 14"/>
          <p:cNvGrpSpPr/>
          <p:nvPr/>
        </p:nvGrpSpPr>
        <p:grpSpPr>
          <a:xfrm>
            <a:off x="646568" y="484553"/>
            <a:ext cx="4136573" cy="684000"/>
            <a:chOff x="3521613" y="0"/>
            <a:chExt cx="4136573" cy="684000"/>
          </a:xfrm>
        </p:grpSpPr>
        <p:grpSp>
          <p:nvGrpSpPr>
            <p:cNvPr id="16" name="Group 15"/>
            <p:cNvGrpSpPr/>
            <p:nvPr/>
          </p:nvGrpSpPr>
          <p:grpSpPr>
            <a:xfrm>
              <a:off x="3521613" y="0"/>
              <a:ext cx="4136573" cy="684000"/>
              <a:chOff x="3770142" y="1493446"/>
              <a:chExt cx="4136573" cy="684000"/>
            </a:xfrm>
          </p:grpSpPr>
          <p:sp>
            <p:nvSpPr>
              <p:cNvPr id="18" name="Flowchart: Alternate Process 17"/>
              <p:cNvSpPr/>
              <p:nvPr/>
            </p:nvSpPr>
            <p:spPr>
              <a:xfrm>
                <a:off x="3840481" y="1547446"/>
                <a:ext cx="4066234"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umanst521 BT"/>
                  <a:cs typeface="+mn-cs"/>
                </a:endParaRPr>
              </a:p>
            </p:txBody>
          </p:sp>
          <p:pic>
            <p:nvPicPr>
              <p:cNvPr id="19" name="Picture 18"/>
              <p:cNvPicPr>
                <a:picLocks noChangeAspect="1"/>
              </p:cNvPicPr>
              <p:nvPr/>
            </p:nvPicPr>
            <p:blipFill>
              <a:blip r:embed="rId3"/>
              <a:stretch>
                <a:fillRect/>
              </a:stretch>
            </p:blipFill>
            <p:spPr>
              <a:xfrm rot="16200000">
                <a:off x="3751426" y="1512162"/>
                <a:ext cx="684000" cy="646568"/>
              </a:xfrm>
              <a:prstGeom prst="rect">
                <a:avLst/>
              </a:prstGeom>
            </p:spPr>
          </p:pic>
        </p:grpSp>
        <p:sp>
          <p:nvSpPr>
            <p:cNvPr id="17" name="TextBox 16"/>
            <p:cNvSpPr txBox="1"/>
            <p:nvPr/>
          </p:nvSpPr>
          <p:spPr>
            <a:xfrm>
              <a:off x="4112457" y="80390"/>
              <a:ext cx="354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umanst521 BT"/>
                  <a:cs typeface="+mn-cs"/>
                </a:rPr>
                <a:t>Luyện </a:t>
              </a:r>
              <a:r>
                <a:rPr kumimoji="0" lang="en-US" sz="2800" b="0" i="0" u="none" strike="noStrike" kern="1200" cap="none" spc="0" normalizeH="0" baseline="0" noProof="0" dirty="0" err="1">
                  <a:ln>
                    <a:noFill/>
                  </a:ln>
                  <a:solidFill>
                    <a:prstClr val="black"/>
                  </a:solidFill>
                  <a:effectLst/>
                  <a:uLnTx/>
                  <a:uFillTx/>
                  <a:latin typeface="Humanst521 BT"/>
                  <a:cs typeface="+mn-cs"/>
                </a:rPr>
                <a:t>đọc</a:t>
              </a:r>
              <a:r>
                <a:rPr kumimoji="0" lang="en-US" sz="2800" b="0" i="0" u="none" strike="noStrike" kern="1200" cap="none" spc="0" normalizeH="0" baseline="0" noProof="0" dirty="0">
                  <a:ln>
                    <a:noFill/>
                  </a:ln>
                  <a:solidFill>
                    <a:prstClr val="black"/>
                  </a:solidFill>
                  <a:effectLst/>
                  <a:uLnTx/>
                  <a:uFillTx/>
                  <a:latin typeface="Humanst521 BT"/>
                  <a:cs typeface="+mn-cs"/>
                </a:rPr>
                <a:t> </a:t>
              </a:r>
              <a:r>
                <a:rPr kumimoji="0" lang="en-US" sz="2800" b="0" i="0" u="none" strike="noStrike" kern="1200" cap="none" spc="0" normalizeH="0" baseline="0" noProof="0" dirty="0" err="1">
                  <a:ln>
                    <a:noFill/>
                  </a:ln>
                  <a:solidFill>
                    <a:prstClr val="black"/>
                  </a:solidFill>
                  <a:effectLst/>
                  <a:uLnTx/>
                  <a:uFillTx/>
                  <a:latin typeface="Humanst521 BT"/>
                  <a:cs typeface="+mn-cs"/>
                </a:rPr>
                <a:t>toàn</a:t>
              </a:r>
              <a:r>
                <a:rPr kumimoji="0" lang="en-US" sz="2800" b="0" i="0" u="none" strike="noStrike" kern="1200" cap="none" spc="0" normalizeH="0" baseline="0" noProof="0" dirty="0">
                  <a:ln>
                    <a:noFill/>
                  </a:ln>
                  <a:solidFill>
                    <a:prstClr val="black"/>
                  </a:solidFill>
                  <a:effectLst/>
                  <a:uLnTx/>
                  <a:uFillTx/>
                  <a:latin typeface="Humanst521 BT"/>
                  <a:cs typeface="+mn-cs"/>
                </a:rPr>
                <a:t> </a:t>
              </a:r>
              <a:r>
                <a:rPr kumimoji="0" lang="en-US" sz="2800" b="0" i="0" u="none" strike="noStrike" kern="1200" cap="none" spc="0" normalizeH="0" baseline="0" noProof="0" dirty="0" err="1">
                  <a:ln>
                    <a:noFill/>
                  </a:ln>
                  <a:solidFill>
                    <a:prstClr val="black"/>
                  </a:solidFill>
                  <a:effectLst/>
                  <a:uLnTx/>
                  <a:uFillTx/>
                  <a:latin typeface="Humanst521 BT"/>
                  <a:cs typeface="+mn-cs"/>
                </a:rPr>
                <a:t>bài</a:t>
              </a:r>
              <a:endParaRPr kumimoji="0" lang="en-US" sz="2800" b="0" i="0" u="none" strike="noStrike" kern="1200" cap="none" spc="0" normalizeH="0" baseline="0" noProof="0" dirty="0">
                <a:ln>
                  <a:noFill/>
                </a:ln>
                <a:solidFill>
                  <a:prstClr val="black"/>
                </a:solidFill>
                <a:effectLst/>
                <a:uLnTx/>
                <a:uFillTx/>
                <a:latin typeface="Humanst521 BT"/>
                <a:cs typeface="+mn-cs"/>
              </a:endParaRPr>
            </a:p>
          </p:txBody>
        </p:sp>
      </p:grpSp>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228264" y="826553"/>
            <a:ext cx="6522460" cy="3281423"/>
          </a:xfrm>
          <a:prstGeom prst="rect">
            <a:avLst/>
          </a:prstGeom>
        </p:spPr>
      </p:pic>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t="16916" b="16617"/>
          <a:stretch/>
        </p:blipFill>
        <p:spPr>
          <a:xfrm>
            <a:off x="646568" y="2767308"/>
            <a:ext cx="4773453" cy="3172802"/>
          </a:xfrm>
          <a:prstGeom prst="rect">
            <a:avLst/>
          </a:prstGeom>
        </p:spPr>
      </p:pic>
    </p:spTree>
    <p:extLst>
      <p:ext uri="{BB962C8B-B14F-4D97-AF65-F5344CB8AC3E}">
        <p14:creationId xmlns:p14="http://schemas.microsoft.com/office/powerpoint/2010/main" val="168424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sp>
        <p:nvSpPr>
          <p:cNvPr id="4" name="TextBox 3">
            <a:extLst>
              <a:ext uri="{FF2B5EF4-FFF2-40B4-BE49-F238E27FC236}">
                <a16:creationId xmlns:a16="http://schemas.microsoft.com/office/drawing/2014/main" id="{0D32F087-1FB5-43A9-A948-6C3E2704866D}"/>
              </a:ext>
            </a:extLst>
          </p:cNvPr>
          <p:cNvSpPr txBox="1"/>
          <p:nvPr/>
        </p:nvSpPr>
        <p:spPr>
          <a:xfrm>
            <a:off x="3243933" y="220964"/>
            <a:ext cx="6381750" cy="9387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300" normalizeH="0" baseline="0" noProof="0" err="1">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Đi</a:t>
            </a:r>
            <a:r>
              <a:rPr kumimoji="0" lang="en-US" sz="4000" b="0" i="0" u="none" strike="noStrike" kern="1200" cap="none" spc="300" normalizeH="0" baseline="0" noProof="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 học </a:t>
            </a:r>
            <a:r>
              <a:rPr kumimoji="0" lang="en-US" sz="4000" b="0" i="0" u="none" strike="noStrike" kern="1200" cap="none" spc="300" normalizeH="0" baseline="0" noProof="0" dirty="0" err="1">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vui</a:t>
            </a:r>
            <a:r>
              <a:rPr kumimoji="0" lang="en-US" sz="4000" b="0" i="0" u="none" strike="noStrike" kern="1200" cap="none" spc="300" normalizeH="0" baseline="0" noProof="0" dirty="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 </a:t>
            </a:r>
            <a:r>
              <a:rPr kumimoji="0" lang="en-US" sz="4000" b="0" i="0" u="none" strike="noStrike" kern="1200" cap="none" spc="300" normalizeH="0" baseline="0" noProof="0" dirty="0" err="1">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sao</a:t>
            </a:r>
            <a:endParaRPr kumimoji="0" lang="en-US" sz="4000" b="0" i="0" u="none" strike="noStrike" kern="1200" cap="none" spc="300" normalizeH="0" baseline="0" noProof="0" dirty="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endParaRPr>
          </a:p>
        </p:txBody>
      </p:sp>
      <p:sp>
        <p:nvSpPr>
          <p:cNvPr id="5" name="TextBox 4">
            <a:extLst>
              <a:ext uri="{FF2B5EF4-FFF2-40B4-BE49-F238E27FC236}">
                <a16:creationId xmlns:a16="http://schemas.microsoft.com/office/drawing/2014/main" id="{0D32F087-1FB5-43A9-A948-6C3E2704866D}"/>
              </a:ext>
            </a:extLst>
          </p:cNvPr>
          <p:cNvSpPr txBox="1"/>
          <p:nvPr/>
        </p:nvSpPr>
        <p:spPr>
          <a:xfrm>
            <a:off x="628903" y="1067758"/>
            <a:ext cx="45812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Sáng nay em đi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Bình minh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Trong lành làn gió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Mơn man đôi má đào.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Lật từng trang sách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Chao ôi là thơm tho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Này đây là nương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Dập dờn những cánh cò.</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chuyện cổ tích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 có trong sách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 dạy múa, dạy hát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 đồ chơi khéo tay.</a:t>
            </a:r>
          </a:p>
        </p:txBody>
      </p:sp>
      <p:grpSp>
        <p:nvGrpSpPr>
          <p:cNvPr id="8" name="Group 7"/>
          <p:cNvGrpSpPr/>
          <p:nvPr/>
        </p:nvGrpSpPr>
        <p:grpSpPr>
          <a:xfrm>
            <a:off x="-13647" y="27296"/>
            <a:ext cx="3342521" cy="684000"/>
            <a:chOff x="3521613" y="0"/>
            <a:chExt cx="2970714" cy="684000"/>
          </a:xfrm>
        </p:grpSpPr>
        <p:grpSp>
          <p:nvGrpSpPr>
            <p:cNvPr id="9" name="Group 8"/>
            <p:cNvGrpSpPr/>
            <p:nvPr/>
          </p:nvGrpSpPr>
          <p:grpSpPr>
            <a:xfrm>
              <a:off x="3521613" y="0"/>
              <a:ext cx="2895221" cy="684000"/>
              <a:chOff x="3770142" y="1493446"/>
              <a:chExt cx="2895221" cy="684000"/>
            </a:xfrm>
          </p:grpSpPr>
          <p:sp>
            <p:nvSpPr>
              <p:cNvPr id="11" name="Flowchart: Alternate Process 10"/>
              <p:cNvSpPr/>
              <p:nvPr/>
            </p:nvSpPr>
            <p:spPr>
              <a:xfrm>
                <a:off x="3840482" y="1547446"/>
                <a:ext cx="282488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2" name="Picture 11"/>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p:cNvSpPr txBox="1"/>
            <p:nvPr/>
          </p:nvSpPr>
          <p:spPr>
            <a:xfrm>
              <a:off x="4060480"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Arial"/>
                  <a:ea typeface="微软雅黑"/>
                </a:rPr>
                <a:t>Đọc</a:t>
              </a:r>
              <a:r>
                <a:rPr lang="en-US" sz="2400" dirty="0">
                  <a:solidFill>
                    <a:srgbClr val="000000"/>
                  </a:solidFill>
                  <a:latin typeface="Arial"/>
                  <a:ea typeface="微软雅黑"/>
                </a:rPr>
                <a:t> </a:t>
              </a:r>
              <a:r>
                <a:rPr lang="en-US" sz="2400" dirty="0" err="1">
                  <a:solidFill>
                    <a:srgbClr val="000000"/>
                  </a:solidFill>
                  <a:latin typeface="Arial"/>
                  <a:ea typeface="微软雅黑"/>
                </a:rPr>
                <a:t>toàn</a:t>
              </a:r>
              <a:r>
                <a:rPr lang="en-US" sz="2400" dirty="0">
                  <a:solidFill>
                    <a:srgbClr val="000000"/>
                  </a:solidFill>
                  <a:latin typeface="Arial"/>
                  <a:ea typeface="微软雅黑"/>
                </a:rPr>
                <a:t> </a:t>
              </a:r>
              <a:r>
                <a:rPr lang="en-US" sz="2400" dirty="0" err="1">
                  <a:solidFill>
                    <a:srgbClr val="000000"/>
                  </a:solidFill>
                  <a:latin typeface="Arial"/>
                  <a:ea typeface="微软雅黑"/>
                </a:rPr>
                <a:t>bài</a:t>
              </a:r>
              <a:endParaRPr kumimoji="0" lang="en-US" sz="2400" b="0"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3FDC1CE2-DF3A-4CFC-9FB8-23526B273DF5}"/>
              </a:ext>
            </a:extLst>
          </p:cNvPr>
          <p:cNvPicPr>
            <a:picLocks noChangeAspect="1"/>
          </p:cNvPicPr>
          <p:nvPr/>
        </p:nvPicPr>
        <p:blipFill>
          <a:blip r:embed="rId4"/>
          <a:stretch>
            <a:fillRect/>
          </a:stretch>
        </p:blipFill>
        <p:spPr>
          <a:xfrm>
            <a:off x="6981825" y="1958021"/>
            <a:ext cx="5210176" cy="4925120"/>
          </a:xfrm>
          <a:prstGeom prst="rect">
            <a:avLst/>
          </a:prstGeom>
        </p:spPr>
      </p:pic>
      <p:sp>
        <p:nvSpPr>
          <p:cNvPr id="14" name="TextBox 13">
            <a:extLst>
              <a:ext uri="{FF2B5EF4-FFF2-40B4-BE49-F238E27FC236}">
                <a16:creationId xmlns:a16="http://schemas.microsoft.com/office/drawing/2014/main" id="{CBE03C0A-3AEF-4734-A5F2-782D1A3B9FDA}"/>
              </a:ext>
            </a:extLst>
          </p:cNvPr>
          <p:cNvSpPr txBox="1"/>
          <p:nvPr/>
        </p:nvSpPr>
        <p:spPr>
          <a:xfrm>
            <a:off x="5305678" y="1067758"/>
            <a:ext cx="44707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Giờ ra chơi cùng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 náo nức nô đùa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Khi mệt lại túm tụm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 vẽ tranh say sưa.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Tan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ùa</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lúa</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Nhịp</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nhịp</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xốn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454677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Hình ảnh 45">
            <a:extLst>
              <a:ext uri="{FF2B5EF4-FFF2-40B4-BE49-F238E27FC236}">
                <a16:creationId xmlns:a16="http://schemas.microsoft.com/office/drawing/2014/main" id="{D3AA119E-2D6C-4266-BB03-33BCE40BF06D}"/>
              </a:ext>
            </a:extLst>
          </p:cNvPr>
          <p:cNvPicPr>
            <a:picLocks noChangeAspect="1"/>
          </p:cNvPicPr>
          <p:nvPr/>
        </p:nvPicPr>
        <p:blipFill rotWithShape="1">
          <a:blip r:embed="rId4"/>
          <a:srcRect r="47500"/>
          <a:stretch/>
        </p:blipFill>
        <p:spPr>
          <a:xfrm>
            <a:off x="0" y="0"/>
            <a:ext cx="6400800" cy="6858000"/>
          </a:xfrm>
          <a:prstGeom prst="rect">
            <a:avLst/>
          </a:prstGeom>
        </p:spPr>
      </p:pic>
      <p:pic>
        <p:nvPicPr>
          <p:cNvPr id="24" name="Hình ảnh 23">
            <a:extLst>
              <a:ext uri="{FF2B5EF4-FFF2-40B4-BE49-F238E27FC236}">
                <a16:creationId xmlns:a16="http://schemas.microsoft.com/office/drawing/2014/main" id="{8E3B4CD6-D8FB-44A8-9996-DC0DCB195E5F}"/>
              </a:ext>
            </a:extLst>
          </p:cNvPr>
          <p:cNvPicPr>
            <a:picLocks noChangeAspect="1"/>
          </p:cNvPicPr>
          <p:nvPr/>
        </p:nvPicPr>
        <p:blipFill rotWithShape="1">
          <a:blip r:embed="rId5">
            <a:extLst>
              <a:ext uri="{28A0092B-C50C-407E-A947-70E740481C1C}">
                <a14:useLocalDpi xmlns:a14="http://schemas.microsoft.com/office/drawing/2010/main" val="0"/>
              </a:ext>
            </a:extLst>
          </a:blip>
          <a:srcRect l="11489" t="29220" r="66649" b="13476"/>
          <a:stretch/>
        </p:blipFill>
        <p:spPr>
          <a:xfrm>
            <a:off x="1478603" y="3715965"/>
            <a:ext cx="2665379" cy="3929974"/>
          </a:xfrm>
          <a:prstGeom prst="rect">
            <a:avLst/>
          </a:prstGeom>
        </p:spPr>
      </p:pic>
      <p:pic>
        <p:nvPicPr>
          <p:cNvPr id="103" name="Hình ảnh 102" descr="Ảnh có chứa văn bản&#10;&#10;Mô tả được tạo tự động">
            <a:extLst>
              <a:ext uri="{FF2B5EF4-FFF2-40B4-BE49-F238E27FC236}">
                <a16:creationId xmlns:a16="http://schemas.microsoft.com/office/drawing/2014/main" id="{F9690B55-0EE8-429C-8A1A-B33BA15FCD83}"/>
              </a:ext>
            </a:extLst>
          </p:cNvPr>
          <p:cNvPicPr>
            <a:picLocks noChangeAspect="1"/>
          </p:cNvPicPr>
          <p:nvPr/>
        </p:nvPicPr>
        <p:blipFill rotWithShape="1">
          <a:blip r:embed="rId6">
            <a:extLst>
              <a:ext uri="{28A0092B-C50C-407E-A947-70E740481C1C}">
                <a14:useLocalDpi xmlns:a14="http://schemas.microsoft.com/office/drawing/2010/main" val="0"/>
              </a:ext>
            </a:extLst>
          </a:blip>
          <a:srcRect l="11134" t="30315" r="67443" b="16152"/>
          <a:stretch/>
        </p:blipFill>
        <p:spPr>
          <a:xfrm>
            <a:off x="1440416" y="3792352"/>
            <a:ext cx="2611820" cy="3671295"/>
          </a:xfrm>
          <a:prstGeom prst="rect">
            <a:avLst/>
          </a:prstGeom>
        </p:spPr>
      </p:pic>
      <p:pic>
        <p:nvPicPr>
          <p:cNvPr id="37" name="Hình ảnh 36" descr="Ảnh có chứa văn bản&#10;&#10;Mô tả được tạo tự động">
            <a:extLst>
              <a:ext uri="{FF2B5EF4-FFF2-40B4-BE49-F238E27FC236}">
                <a16:creationId xmlns:a16="http://schemas.microsoft.com/office/drawing/2014/main" id="{177424F3-5467-4B92-8B63-7036E61BFCDC}"/>
              </a:ext>
            </a:extLst>
          </p:cNvPr>
          <p:cNvPicPr>
            <a:picLocks noChangeAspect="1"/>
          </p:cNvPicPr>
          <p:nvPr/>
        </p:nvPicPr>
        <p:blipFill rotWithShape="1">
          <a:blip r:embed="rId7">
            <a:extLst>
              <a:ext uri="{28A0092B-C50C-407E-A947-70E740481C1C}">
                <a14:useLocalDpi xmlns:a14="http://schemas.microsoft.com/office/drawing/2010/main" val="0"/>
              </a:ext>
            </a:extLst>
          </a:blip>
          <a:srcRect l="12036" t="24645" r="64985" b="16063"/>
          <a:stretch/>
        </p:blipFill>
        <p:spPr>
          <a:xfrm>
            <a:off x="1556426" y="3404680"/>
            <a:ext cx="2801565" cy="4066163"/>
          </a:xfrm>
          <a:prstGeom prst="rect">
            <a:avLst/>
          </a:prstGeom>
        </p:spPr>
      </p:pic>
      <p:sp>
        <p:nvSpPr>
          <p:cNvPr id="106" name="Hình chữ nhật 105">
            <a:extLst>
              <a:ext uri="{FF2B5EF4-FFF2-40B4-BE49-F238E27FC236}">
                <a16:creationId xmlns:a16="http://schemas.microsoft.com/office/drawing/2014/main" id="{2F32E647-01E7-4293-B54B-C594294B46E0}"/>
              </a:ext>
            </a:extLst>
          </p:cNvPr>
          <p:cNvSpPr/>
          <p:nvPr/>
        </p:nvSpPr>
        <p:spPr>
          <a:xfrm>
            <a:off x="2093316" y="5740400"/>
            <a:ext cx="1792884" cy="957625"/>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3" name="Nhóm 62">
            <a:extLst>
              <a:ext uri="{FF2B5EF4-FFF2-40B4-BE49-F238E27FC236}">
                <a16:creationId xmlns:a16="http://schemas.microsoft.com/office/drawing/2014/main" id="{B31865B2-08AB-40D5-BB90-22E07FDF6DE0}"/>
              </a:ext>
            </a:extLst>
          </p:cNvPr>
          <p:cNvGrpSpPr/>
          <p:nvPr/>
        </p:nvGrpSpPr>
        <p:grpSpPr>
          <a:xfrm flipH="1">
            <a:off x="1193799" y="5953327"/>
            <a:ext cx="3793787" cy="1303507"/>
            <a:chOff x="7198469" y="5953327"/>
            <a:chExt cx="3793787" cy="1303507"/>
          </a:xfrm>
        </p:grpSpPr>
        <p:sp>
          <p:nvSpPr>
            <p:cNvPr id="40" name="Hình thang 39">
              <a:extLst>
                <a:ext uri="{FF2B5EF4-FFF2-40B4-BE49-F238E27FC236}">
                  <a16:creationId xmlns:a16="http://schemas.microsoft.com/office/drawing/2014/main" id="{6DB383C4-CF9A-4FDB-89BB-AA674234E34C}"/>
                </a:ext>
              </a:extLst>
            </p:cNvPr>
            <p:cNvSpPr/>
            <p:nvPr/>
          </p:nvSpPr>
          <p:spPr>
            <a:xfrm>
              <a:off x="7198469" y="6459166"/>
              <a:ext cx="3793787" cy="797668"/>
            </a:xfrm>
            <a:prstGeom prst="trapezoid">
              <a:avLst>
                <a:gd name="adj" fmla="val 56707"/>
              </a:avLst>
            </a:prstGeom>
            <a:solidFill>
              <a:srgbClr val="BF6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ình chữ nhật 40">
              <a:extLst>
                <a:ext uri="{FF2B5EF4-FFF2-40B4-BE49-F238E27FC236}">
                  <a16:creationId xmlns:a16="http://schemas.microsoft.com/office/drawing/2014/main" id="{E9897B41-757E-4EC5-8A24-33ADDB13B03F}"/>
                </a:ext>
              </a:extLst>
            </p:cNvPr>
            <p:cNvSpPr/>
            <p:nvPr/>
          </p:nvSpPr>
          <p:spPr>
            <a:xfrm>
              <a:off x="8521429" y="5953327"/>
              <a:ext cx="1400783" cy="74903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ình chữ nhật 41">
              <a:extLst>
                <a:ext uri="{FF2B5EF4-FFF2-40B4-BE49-F238E27FC236}">
                  <a16:creationId xmlns:a16="http://schemas.microsoft.com/office/drawing/2014/main" id="{B4B892F5-CA60-4A2E-87F0-1D6C8CE027E1}"/>
                </a:ext>
              </a:extLst>
            </p:cNvPr>
            <p:cNvSpPr/>
            <p:nvPr/>
          </p:nvSpPr>
          <p:spPr>
            <a:xfrm>
              <a:off x="9124545" y="6459166"/>
              <a:ext cx="214008" cy="7198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209955" y="266700"/>
            <a:ext cx="6057900" cy="3492500"/>
          </a:xfrm>
          <a:prstGeom prst="wedgeRoundRectCallout">
            <a:avLst>
              <a:gd name="adj1" fmla="val -8045"/>
              <a:gd name="adj2" fmla="val 62136"/>
              <a:gd name="adj3" fmla="val 16667"/>
            </a:avLst>
          </a:prstGeom>
          <a:solidFill>
            <a:srgbClr val="FFFFFF">
              <a:alpha val="6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điểm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trước</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em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Hình chữ nhật 1">
            <a:extLst>
              <a:ext uri="{FF2B5EF4-FFF2-40B4-BE49-F238E27FC236}">
                <a16:creationId xmlns:a16="http://schemas.microsoft.com/office/drawing/2014/main" id="{03AE6CA0-AB1A-4F41-B63E-1AE8D14C83F5}"/>
              </a:ext>
            </a:extLst>
          </p:cNvPr>
          <p:cNvSpPr/>
          <p:nvPr/>
        </p:nvSpPr>
        <p:spPr>
          <a:xfrm flipH="1">
            <a:off x="6399730" y="-12700"/>
            <a:ext cx="5817140" cy="6858000"/>
          </a:xfrm>
          <a:prstGeom prst="rect">
            <a:avLst/>
          </a:prstGeom>
          <a:solidFill>
            <a:srgbClr val="BDD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Nhóm 27">
            <a:extLst>
              <a:ext uri="{FF2B5EF4-FFF2-40B4-BE49-F238E27FC236}">
                <a16:creationId xmlns:a16="http://schemas.microsoft.com/office/drawing/2014/main" id="{48E9422B-C7D5-46A8-9B55-1A3C77859EF8}"/>
              </a:ext>
            </a:extLst>
          </p:cNvPr>
          <p:cNvGrpSpPr/>
          <p:nvPr/>
        </p:nvGrpSpPr>
        <p:grpSpPr>
          <a:xfrm flipH="1">
            <a:off x="6381998" y="5156066"/>
            <a:ext cx="6470942" cy="2050181"/>
            <a:chOff x="-721895" y="5168766"/>
            <a:chExt cx="6470942" cy="2050181"/>
          </a:xfrm>
        </p:grpSpPr>
        <p:sp>
          <p:nvSpPr>
            <p:cNvPr id="15" name="Hình chữ nhật 14">
              <a:extLst>
                <a:ext uri="{FF2B5EF4-FFF2-40B4-BE49-F238E27FC236}">
                  <a16:creationId xmlns:a16="http://schemas.microsoft.com/office/drawing/2014/main" id="{F2786A00-1F61-4538-95B5-A164C85E1B1D}"/>
                </a:ext>
              </a:extLst>
            </p:cNvPr>
            <p:cNvSpPr/>
            <p:nvPr/>
          </p:nvSpPr>
          <p:spPr>
            <a:xfrm>
              <a:off x="-703634" y="5194571"/>
              <a:ext cx="6452681" cy="19844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Đường nối Thẳng 16">
              <a:extLst>
                <a:ext uri="{FF2B5EF4-FFF2-40B4-BE49-F238E27FC236}">
                  <a16:creationId xmlns:a16="http://schemas.microsoft.com/office/drawing/2014/main" id="{B7950A0E-E36F-4D0B-ABE4-64D2F2DA6ACB}"/>
                </a:ext>
              </a:extLst>
            </p:cNvPr>
            <p:cNvCxnSpPr>
              <a:cxnSpLocks/>
            </p:cNvCxnSpPr>
            <p:nvPr/>
          </p:nvCxnSpPr>
          <p:spPr>
            <a:xfrm>
              <a:off x="4600876" y="5168766"/>
              <a:ext cx="866069" cy="2010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id="{4E3536CD-19E7-44E8-B3A0-1C1DBAA7C1EC}"/>
                </a:ext>
              </a:extLst>
            </p:cNvPr>
            <p:cNvCxnSpPr/>
            <p:nvPr/>
          </p:nvCxnSpPr>
          <p:spPr>
            <a:xfrm>
              <a:off x="3253339" y="5188017"/>
              <a:ext cx="442762" cy="20309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Đường nối Thẳng 22">
              <a:extLst>
                <a:ext uri="{FF2B5EF4-FFF2-40B4-BE49-F238E27FC236}">
                  <a16:creationId xmlns:a16="http://schemas.microsoft.com/office/drawing/2014/main" id="{66FA857F-B266-43F6-8622-FE889AED983A}"/>
                </a:ext>
              </a:extLst>
            </p:cNvPr>
            <p:cNvCxnSpPr/>
            <p:nvPr/>
          </p:nvCxnSpPr>
          <p:spPr>
            <a:xfrm flipH="1">
              <a:off x="1694046" y="5197642"/>
              <a:ext cx="298383" cy="20020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21F5D3AF-D2D2-4F7F-A6A6-9814081980A1}"/>
                </a:ext>
              </a:extLst>
            </p:cNvPr>
            <p:cNvCxnSpPr/>
            <p:nvPr/>
          </p:nvCxnSpPr>
          <p:spPr>
            <a:xfrm flipH="1">
              <a:off x="-231006" y="5197642"/>
              <a:ext cx="1068404" cy="1982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1502880D-90D1-4331-A27F-9A00594905C8}"/>
                </a:ext>
              </a:extLst>
            </p:cNvPr>
            <p:cNvCxnSpPr/>
            <p:nvPr/>
          </p:nvCxnSpPr>
          <p:spPr>
            <a:xfrm>
              <a:off x="-721895" y="6035040"/>
              <a:ext cx="6468177"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8" name="Hình ảnh 37">
            <a:extLst>
              <a:ext uri="{FF2B5EF4-FFF2-40B4-BE49-F238E27FC236}">
                <a16:creationId xmlns:a16="http://schemas.microsoft.com/office/drawing/2014/main" id="{0052F147-E0C5-46AF-AEDC-99AD62A7E03D}"/>
              </a:ext>
            </a:extLst>
          </p:cNvPr>
          <p:cNvPicPr>
            <a:picLocks noChangeAspect="1"/>
          </p:cNvPicPr>
          <p:nvPr/>
        </p:nvPicPr>
        <p:blipFill rotWithShape="1">
          <a:blip r:embed="rId8">
            <a:extLst>
              <a:ext uri="{28A0092B-C50C-407E-A947-70E740481C1C}">
                <a14:useLocalDpi xmlns:a14="http://schemas.microsoft.com/office/drawing/2010/main" val="0"/>
              </a:ext>
            </a:extLst>
          </a:blip>
          <a:srcRect l="16840" t="57123" r="56101" b="19719"/>
          <a:stretch/>
        </p:blipFill>
        <p:spPr>
          <a:xfrm>
            <a:off x="9336191" y="3819188"/>
            <a:ext cx="2740202" cy="1876073"/>
          </a:xfrm>
          <a:custGeom>
            <a:avLst/>
            <a:gdLst>
              <a:gd name="connsiteX0" fmla="*/ 163630 w 2319689"/>
              <a:gd name="connsiteY0" fmla="*/ 0 h 3811605"/>
              <a:gd name="connsiteX1" fmla="*/ 2213811 w 2319689"/>
              <a:gd name="connsiteY1" fmla="*/ 19251 h 3811605"/>
              <a:gd name="connsiteX2" fmla="*/ 2194560 w 2319689"/>
              <a:gd name="connsiteY2" fmla="*/ 2435192 h 3811605"/>
              <a:gd name="connsiteX3" fmla="*/ 2252312 w 2319689"/>
              <a:gd name="connsiteY3" fmla="*/ 2521819 h 3811605"/>
              <a:gd name="connsiteX4" fmla="*/ 2319689 w 2319689"/>
              <a:gd name="connsiteY4" fmla="*/ 3782729 h 3811605"/>
              <a:gd name="connsiteX5" fmla="*/ 0 w 2319689"/>
              <a:gd name="connsiteY5" fmla="*/ 3811605 h 38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9689" h="3811605">
                <a:moveTo>
                  <a:pt x="163630" y="0"/>
                </a:moveTo>
                <a:lnTo>
                  <a:pt x="2213811" y="19251"/>
                </a:lnTo>
                <a:lnTo>
                  <a:pt x="2194560" y="2435192"/>
                </a:lnTo>
                <a:lnTo>
                  <a:pt x="2252312" y="2521819"/>
                </a:lnTo>
                <a:lnTo>
                  <a:pt x="2319689" y="3782729"/>
                </a:lnTo>
                <a:lnTo>
                  <a:pt x="0" y="3811605"/>
                </a:lnTo>
                <a:close/>
              </a:path>
            </a:pathLst>
          </a:custGeom>
        </p:spPr>
      </p:pic>
      <p:pic>
        <p:nvPicPr>
          <p:cNvPr id="104" name="Hình ảnh 103" descr="Ảnh có chứa văn bản, mẫu họa&#10;&#10;Mô tả được tạo tự động">
            <a:extLst>
              <a:ext uri="{FF2B5EF4-FFF2-40B4-BE49-F238E27FC236}">
                <a16:creationId xmlns:a16="http://schemas.microsoft.com/office/drawing/2014/main" id="{FFA7E7E2-421E-45A0-881B-9994411302FB}"/>
              </a:ext>
            </a:extLst>
          </p:cNvPr>
          <p:cNvPicPr>
            <a:picLocks noChangeAspect="1"/>
          </p:cNvPicPr>
          <p:nvPr/>
        </p:nvPicPr>
        <p:blipFill rotWithShape="1">
          <a:blip r:embed="rId9">
            <a:extLst>
              <a:ext uri="{28A0092B-C50C-407E-A947-70E740481C1C}">
                <a14:useLocalDpi xmlns:a14="http://schemas.microsoft.com/office/drawing/2010/main" val="0"/>
              </a:ext>
            </a:extLst>
          </a:blip>
          <a:srcRect l="36042" t="25555" r="42604" b="21481"/>
          <a:stretch/>
        </p:blipFill>
        <p:spPr>
          <a:xfrm>
            <a:off x="8318500" y="4076700"/>
            <a:ext cx="2603500" cy="3632200"/>
          </a:xfrm>
          <a:prstGeom prst="rect">
            <a:avLst/>
          </a:prstGeom>
        </p:spPr>
      </p:pic>
      <p:grpSp>
        <p:nvGrpSpPr>
          <p:cNvPr id="62" name="Nhóm 61">
            <a:extLst>
              <a:ext uri="{FF2B5EF4-FFF2-40B4-BE49-F238E27FC236}">
                <a16:creationId xmlns:a16="http://schemas.microsoft.com/office/drawing/2014/main" id="{A302B272-76E4-4335-9613-CAB1583A7843}"/>
              </a:ext>
            </a:extLst>
          </p:cNvPr>
          <p:cNvGrpSpPr/>
          <p:nvPr/>
        </p:nvGrpSpPr>
        <p:grpSpPr>
          <a:xfrm flipH="1">
            <a:off x="7784299" y="5940627"/>
            <a:ext cx="3793787" cy="1303507"/>
            <a:chOff x="638784" y="5953327"/>
            <a:chExt cx="3793787" cy="1303507"/>
          </a:xfrm>
        </p:grpSpPr>
        <p:sp>
          <p:nvSpPr>
            <p:cNvPr id="43" name="Hình thang 42">
              <a:extLst>
                <a:ext uri="{FF2B5EF4-FFF2-40B4-BE49-F238E27FC236}">
                  <a16:creationId xmlns:a16="http://schemas.microsoft.com/office/drawing/2014/main" id="{D9E2992E-264C-48C7-9853-02DA2D82641D}"/>
                </a:ext>
              </a:extLst>
            </p:cNvPr>
            <p:cNvSpPr/>
            <p:nvPr/>
          </p:nvSpPr>
          <p:spPr>
            <a:xfrm>
              <a:off x="638784" y="6459166"/>
              <a:ext cx="3793787" cy="797668"/>
            </a:xfrm>
            <a:prstGeom prst="trapezoid">
              <a:avLst>
                <a:gd name="adj" fmla="val 5670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Hình chữ nhật 43">
              <a:extLst>
                <a:ext uri="{FF2B5EF4-FFF2-40B4-BE49-F238E27FC236}">
                  <a16:creationId xmlns:a16="http://schemas.microsoft.com/office/drawing/2014/main" id="{37C23515-1A71-42FF-BE23-519707FCB9A6}"/>
                </a:ext>
              </a:extLst>
            </p:cNvPr>
            <p:cNvSpPr/>
            <p:nvPr/>
          </p:nvSpPr>
          <p:spPr>
            <a:xfrm>
              <a:off x="1961744" y="5953327"/>
              <a:ext cx="1400783" cy="74903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ình chữ nhật 44">
              <a:extLst>
                <a:ext uri="{FF2B5EF4-FFF2-40B4-BE49-F238E27FC236}">
                  <a16:creationId xmlns:a16="http://schemas.microsoft.com/office/drawing/2014/main" id="{42CF3092-96AF-42FE-B266-AC3AF670A473}"/>
                </a:ext>
              </a:extLst>
            </p:cNvPr>
            <p:cNvSpPr/>
            <p:nvPr/>
          </p:nvSpPr>
          <p:spPr>
            <a:xfrm>
              <a:off x="2564860" y="6459166"/>
              <a:ext cx="214008" cy="7198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8" name="Nhóm 67">
            <a:extLst>
              <a:ext uri="{FF2B5EF4-FFF2-40B4-BE49-F238E27FC236}">
                <a16:creationId xmlns:a16="http://schemas.microsoft.com/office/drawing/2014/main" id="{034026BB-A27B-4900-B42E-915E9D30DB1D}"/>
              </a:ext>
            </a:extLst>
          </p:cNvPr>
          <p:cNvGrpSpPr/>
          <p:nvPr/>
        </p:nvGrpSpPr>
        <p:grpSpPr>
          <a:xfrm flipH="1">
            <a:off x="7130114" y="-870896"/>
            <a:ext cx="1381328" cy="2042809"/>
            <a:chOff x="466928" y="-350196"/>
            <a:chExt cx="1381328" cy="2042809"/>
          </a:xfrm>
        </p:grpSpPr>
        <p:sp>
          <p:nvSpPr>
            <p:cNvPr id="67" name="Hình Bầu dục 66">
              <a:extLst>
                <a:ext uri="{FF2B5EF4-FFF2-40B4-BE49-F238E27FC236}">
                  <a16:creationId xmlns:a16="http://schemas.microsoft.com/office/drawing/2014/main" id="{4BD21055-F389-4A27-BDE2-B670CF010B54}"/>
                </a:ext>
              </a:extLst>
            </p:cNvPr>
            <p:cNvSpPr/>
            <p:nvPr/>
          </p:nvSpPr>
          <p:spPr>
            <a:xfrm>
              <a:off x="992222" y="1439694"/>
              <a:ext cx="330740" cy="252919"/>
            </a:xfrm>
            <a:prstGeom prst="ellipse">
              <a:avLst/>
            </a:prstGeom>
            <a:solidFill>
              <a:schemeClr val="accent4">
                <a:lumMod val="40000"/>
                <a:lumOff val="60000"/>
              </a:schemeClr>
            </a:solidFill>
            <a:ln w="85725">
              <a:solidFill>
                <a:schemeClr val="bg1">
                  <a:alpha val="7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5" name="Đường nối Thẳng 64">
              <a:extLst>
                <a:ext uri="{FF2B5EF4-FFF2-40B4-BE49-F238E27FC236}">
                  <a16:creationId xmlns:a16="http://schemas.microsoft.com/office/drawing/2014/main" id="{94412A59-79F4-4EC6-841F-69A13628A2B7}"/>
                </a:ext>
              </a:extLst>
            </p:cNvPr>
            <p:cNvCxnSpPr>
              <a:cxnSpLocks/>
            </p:cNvCxnSpPr>
            <p:nvPr/>
          </p:nvCxnSpPr>
          <p:spPr>
            <a:xfrm>
              <a:off x="1157592" y="-350196"/>
              <a:ext cx="0" cy="1400783"/>
            </a:xfrm>
            <a:prstGeom prst="line">
              <a:avLst/>
            </a:prstGeom>
            <a:ln>
              <a:solidFill>
                <a:schemeClr val="bg2">
                  <a:lumMod val="25000"/>
                </a:schemeClr>
              </a:solidFill>
            </a:ln>
          </p:spPr>
          <p:style>
            <a:lnRef idx="3">
              <a:schemeClr val="dk1"/>
            </a:lnRef>
            <a:fillRef idx="0">
              <a:schemeClr val="dk1"/>
            </a:fillRef>
            <a:effectRef idx="2">
              <a:schemeClr val="dk1"/>
            </a:effectRef>
            <a:fontRef idx="minor">
              <a:schemeClr val="tx1"/>
            </a:fontRef>
          </p:style>
        </p:cxnSp>
        <p:sp>
          <p:nvSpPr>
            <p:cNvPr id="66" name="Hình Bầu dục 65">
              <a:extLst>
                <a:ext uri="{FF2B5EF4-FFF2-40B4-BE49-F238E27FC236}">
                  <a16:creationId xmlns:a16="http://schemas.microsoft.com/office/drawing/2014/main" id="{5F099AEA-CCCF-4132-8F4D-93EBAEDE306A}"/>
                </a:ext>
              </a:extLst>
            </p:cNvPr>
            <p:cNvSpPr/>
            <p:nvPr/>
          </p:nvSpPr>
          <p:spPr>
            <a:xfrm>
              <a:off x="466928" y="972765"/>
              <a:ext cx="1381328" cy="622570"/>
            </a:xfrm>
            <a:prstGeom prst="ellipse">
              <a:avLst/>
            </a:prstGeom>
            <a:solidFill>
              <a:srgbClr val="DE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Hình chữ nhật: Góc Tròn 11">
            <a:extLst>
              <a:ext uri="{FF2B5EF4-FFF2-40B4-BE49-F238E27FC236}">
                <a16:creationId xmlns:a16="http://schemas.microsoft.com/office/drawing/2014/main" id="{F897025A-6DDB-4FE0-B4AF-0AF2E1F7B9EF}"/>
              </a:ext>
            </a:extLst>
          </p:cNvPr>
          <p:cNvSpPr/>
          <p:nvPr/>
        </p:nvSpPr>
        <p:spPr>
          <a:xfrm flipH="1">
            <a:off x="6944855" y="1429425"/>
            <a:ext cx="5029221" cy="8509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Đi</a:t>
            </a:r>
            <a:r>
              <a:rPr kumimoji="0" lang="en-US" sz="32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học</a:t>
            </a:r>
            <a:r>
              <a:rPr kumimoji="0" lang="en-US" sz="32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vui</a:t>
            </a:r>
            <a:r>
              <a:rPr kumimoji="0" lang="en-US" sz="32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sao</a:t>
            </a:r>
            <a:endPar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5" name="Hình chữ nhật: Góc Tròn 74">
            <a:extLst>
              <a:ext uri="{FF2B5EF4-FFF2-40B4-BE49-F238E27FC236}">
                <a16:creationId xmlns:a16="http://schemas.microsoft.com/office/drawing/2014/main" id="{CA8A8CC9-D60F-4072-8743-21BD40EC1873}"/>
              </a:ext>
            </a:extLst>
          </p:cNvPr>
          <p:cNvSpPr/>
          <p:nvPr/>
        </p:nvSpPr>
        <p:spPr>
          <a:xfrm flipH="1">
            <a:off x="6874896" y="228871"/>
            <a:ext cx="5107148" cy="8509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rPr>
              <a:t>A.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rPr>
              <a:t>Những</a:t>
            </a:r>
            <a:r>
              <a:rPr kumimoji="0" lang="en-US" sz="32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rPr>
              <a:t> </a:t>
            </a:r>
            <a:r>
              <a:rPr kumimoji="0" lang="en-US" sz="32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rPr>
              <a:t>trải</a:t>
            </a:r>
            <a:r>
              <a:rPr kumimoji="0" lang="en-US" sz="32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rPr>
              <a:t> </a:t>
            </a:r>
            <a:r>
              <a:rPr kumimoji="0" lang="en-US" sz="32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rPr>
              <a:t>nghiệm</a:t>
            </a:r>
            <a:r>
              <a:rPr kumimoji="0" lang="en-US" sz="32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rPr>
              <a:t> </a:t>
            </a:r>
            <a:r>
              <a:rPr kumimoji="0" lang="en-US" sz="32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rPr>
              <a:t>thú</a:t>
            </a:r>
            <a:r>
              <a:rPr kumimoji="0" lang="en-US" sz="32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rPr>
              <a:t> </a:t>
            </a:r>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vị</a:t>
            </a:r>
            <a:endPar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ndParaRPr>
          </a:p>
        </p:txBody>
      </p:sp>
      <p:pic>
        <p:nvPicPr>
          <p:cNvPr id="31" name="Hình ảnh 30" descr="Ảnh có chứa loa&#10;&#10;Mô tả được tạo tự động">
            <a:extLst>
              <a:ext uri="{FF2B5EF4-FFF2-40B4-BE49-F238E27FC236}">
                <a16:creationId xmlns:a16="http://schemas.microsoft.com/office/drawing/2014/main" id="{3F9635A4-835F-4FFA-A06B-656EC7886C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62689" y="3521412"/>
            <a:ext cx="3107404" cy="2330553"/>
          </a:xfrm>
          <a:prstGeom prst="rect">
            <a:avLst/>
          </a:prstGeom>
        </p:spPr>
      </p:pic>
      <p:pic>
        <p:nvPicPr>
          <p:cNvPr id="105" name="Hình ảnh 104" descr="Ảnh có chứa văn bản, mẫu họa&#10;&#10;Mô tả được tạo tự động">
            <a:extLst>
              <a:ext uri="{FF2B5EF4-FFF2-40B4-BE49-F238E27FC236}">
                <a16:creationId xmlns:a16="http://schemas.microsoft.com/office/drawing/2014/main" id="{3536C5C6-9877-40FB-983B-77073BDD099B}"/>
              </a:ext>
            </a:extLst>
          </p:cNvPr>
          <p:cNvPicPr>
            <a:picLocks noChangeAspect="1"/>
          </p:cNvPicPr>
          <p:nvPr/>
        </p:nvPicPr>
        <p:blipFill rotWithShape="1">
          <a:blip r:embed="rId11">
            <a:extLst>
              <a:ext uri="{28A0092B-C50C-407E-A947-70E740481C1C}">
                <a14:useLocalDpi xmlns:a14="http://schemas.microsoft.com/office/drawing/2010/main" val="0"/>
              </a:ext>
            </a:extLst>
          </a:blip>
          <a:srcRect l="36719" t="22223" r="40990" b="23703"/>
          <a:stretch/>
        </p:blipFill>
        <p:spPr>
          <a:xfrm>
            <a:off x="7302500" y="2425700"/>
            <a:ext cx="2466497" cy="3365500"/>
          </a:xfrm>
          <a:prstGeom prst="rect">
            <a:avLst/>
          </a:prstGeom>
        </p:spPr>
      </p:pic>
      <p:sp>
        <p:nvSpPr>
          <p:cNvPr id="80" name="Hình chữ nhật 79">
            <a:extLst>
              <a:ext uri="{FF2B5EF4-FFF2-40B4-BE49-F238E27FC236}">
                <a16:creationId xmlns:a16="http://schemas.microsoft.com/office/drawing/2014/main" id="{40025331-365E-44FC-8219-6F6EF3A60705}"/>
              </a:ext>
            </a:extLst>
          </p:cNvPr>
          <p:cNvSpPr/>
          <p:nvPr/>
        </p:nvSpPr>
        <p:spPr>
          <a:xfrm flipH="1">
            <a:off x="6400260" y="-9067800"/>
            <a:ext cx="6579140" cy="9067800"/>
          </a:xfrm>
          <a:prstGeom prst="rect">
            <a:avLst/>
          </a:prstGeom>
          <a:solidFill>
            <a:srgbClr val="C2E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Tieng-yeah-tre-con-www_nhacchuongvui_com (1)">
            <a:hlinkClick r:id="" action="ppaction://media"/>
            <a:extLst>
              <a:ext uri="{FF2B5EF4-FFF2-40B4-BE49-F238E27FC236}">
                <a16:creationId xmlns:a16="http://schemas.microsoft.com/office/drawing/2014/main" id="{D2C6D8EC-D7DD-4D2B-AFD0-8358A38AADF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160500" y="546100"/>
            <a:ext cx="406400" cy="406400"/>
          </a:xfrm>
          <a:prstGeom prst="rect">
            <a:avLst/>
          </a:prstGeom>
        </p:spPr>
      </p:pic>
    </p:spTree>
    <p:extLst>
      <p:ext uri="{BB962C8B-B14F-4D97-AF65-F5344CB8AC3E}">
        <p14:creationId xmlns:p14="http://schemas.microsoft.com/office/powerpoint/2010/main" val="26073102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35" presetClass="emph" presetSubtype="0" repeatCount="indefinite" fill="hold" grpId="0" nodeType="withEffect">
                                      <p:stCondLst>
                                        <p:cond delay="0"/>
                                      </p:stCondLst>
                                      <p:childTnLst>
                                        <p:anim calcmode="discrete" valueType="str">
                                          <p:cBhvr>
                                            <p:cTn id="8" dur="500" fill="hold"/>
                                            <p:tgtEl>
                                              <p:spTgt spid="106"/>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3"/>
                                            </p:tgtEl>
                                            <p:attrNameLst>
                                              <p:attrName>style.visibility</p:attrName>
                                            </p:attrNameLst>
                                          </p:cBhvr>
                                          <p:to>
                                            <p:strVal val="visible"/>
                                          </p:to>
                                        </p:set>
                                      </p:childTnLst>
                                    </p:cTn>
                                  </p:par>
                                  <p:par>
                                    <p:cTn id="18" presetID="16" presetClass="entr" presetSubtype="21" fill="hold" grpId="0" nodeType="with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barn(inVertical)">
                                          <p:cBhvr>
                                            <p:cTn id="20" dur="500"/>
                                            <p:tgtEl>
                                              <p:spTgt spid="7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500"/>
                                </p:stCondLst>
                                <p:childTnLst>
                                  <p:par>
                                    <p:cTn id="25" presetID="2" presetClass="entr" presetSubtype="1" fill="hold" grpId="0" nodeType="afterEffect" p14:presetBounceEnd="56000">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14:bounceEnd="56000">
                                          <p:cBhvr additive="base">
                                            <p:cTn id="27" dur="500" fill="hold"/>
                                            <p:tgtEl>
                                              <p:spTgt spid="80"/>
                                            </p:tgtEl>
                                            <p:attrNameLst>
                                              <p:attrName>ppt_x</p:attrName>
                                            </p:attrNameLst>
                                          </p:cBhvr>
                                          <p:tavLst>
                                            <p:tav tm="0">
                                              <p:val>
                                                <p:strVal val="#ppt_x"/>
                                              </p:val>
                                            </p:tav>
                                            <p:tav tm="100000">
                                              <p:val>
                                                <p:strVal val="#ppt_x"/>
                                              </p:val>
                                            </p:tav>
                                          </p:tavLst>
                                        </p:anim>
                                        <p:anim calcmode="lin" valueType="num" p14:bounceEnd="56000">
                                          <p:cBhvr additive="base">
                                            <p:cTn id="28" dur="500" fill="hold"/>
                                            <p:tgtEl>
                                              <p:spTgt spid="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9" presetClass="emph" presetSubtype="0" fill="hold" grpId="1" nodeType="clickEffect">
                                      <p:stCondLst>
                                        <p:cond delay="0"/>
                                      </p:stCondLst>
                                      <p:childTnLst>
                                        <p:animClr clrSpc="rgb" dir="cw">
                                          <p:cBhvr override="childStyle">
                                            <p:cTn id="33" dur="500" fill="hold"/>
                                            <p:tgtEl>
                                              <p:spTgt spid="12"/>
                                            </p:tgtEl>
                                            <p:attrNameLst>
                                              <p:attrName>style.color</p:attrName>
                                            </p:attrNameLst>
                                          </p:cBhvr>
                                          <p:to>
                                            <a:srgbClr val="FF0000"/>
                                          </p:to>
                                        </p:animClr>
                                        <p:animClr clrSpc="rgb" dir="cw">
                                          <p:cBhvr>
                                            <p:cTn id="34" dur="500" fill="hold"/>
                                            <p:tgtEl>
                                              <p:spTgt spid="12"/>
                                            </p:tgtEl>
                                            <p:attrNameLst>
                                              <p:attrName>fillcolor</p:attrName>
                                            </p:attrNameLst>
                                          </p:cBhvr>
                                          <p:to>
                                            <a:srgbClr val="FF0000"/>
                                          </p:to>
                                        </p:animClr>
                                        <p:set>
                                          <p:cBhvr>
                                            <p:cTn id="35" dur="500" fill="hold"/>
                                            <p:tgtEl>
                                              <p:spTgt spid="12"/>
                                            </p:tgtEl>
                                            <p:attrNameLst>
                                              <p:attrName>fill.type</p:attrName>
                                            </p:attrNameLst>
                                          </p:cBhvr>
                                          <p:to>
                                            <p:strVal val="solid"/>
                                          </p:to>
                                        </p:set>
                                        <p:set>
                                          <p:cBhvr>
                                            <p:cTn id="36"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75"/>
                        </p:tgtEl>
                      </p:cond>
                    </p:stCondLst>
                    <p:endSync evt="end" delay="0">
                      <p:rtn val="all"/>
                    </p:endSync>
                    <p:childTnLst>
                      <p:par>
                        <p:cTn id="38" fill="hold">
                          <p:stCondLst>
                            <p:cond delay="0"/>
                          </p:stCondLst>
                          <p:childTnLst>
                            <p:par>
                              <p:cTn id="39" fill="hold">
                                <p:stCondLst>
                                  <p:cond delay="0"/>
                                </p:stCondLst>
                                <p:childTnLst>
                                  <p:par>
                                    <p:cTn id="40" presetID="19" presetClass="emph" presetSubtype="0" fill="hold" grpId="1" nodeType="withEffect">
                                      <p:stCondLst>
                                        <p:cond delay="0"/>
                                      </p:stCondLst>
                                      <p:childTnLst>
                                        <p:animClr clrSpc="rgb" dir="cw">
                                          <p:cBhvr override="childStyle">
                                            <p:cTn id="41" dur="500" fill="hold"/>
                                            <p:tgtEl>
                                              <p:spTgt spid="75"/>
                                            </p:tgtEl>
                                            <p:attrNameLst>
                                              <p:attrName>style.color</p:attrName>
                                            </p:attrNameLst>
                                          </p:cBhvr>
                                          <p:to>
                                            <a:srgbClr val="00B050"/>
                                          </p:to>
                                        </p:animClr>
                                        <p:animClr clrSpc="rgb" dir="cw">
                                          <p:cBhvr>
                                            <p:cTn id="42" dur="500" fill="hold"/>
                                            <p:tgtEl>
                                              <p:spTgt spid="75"/>
                                            </p:tgtEl>
                                            <p:attrNameLst>
                                              <p:attrName>fillcolor</p:attrName>
                                            </p:attrNameLst>
                                          </p:cBhvr>
                                          <p:to>
                                            <a:srgbClr val="00B050"/>
                                          </p:to>
                                        </p:animClr>
                                        <p:set>
                                          <p:cBhvr>
                                            <p:cTn id="43" dur="500" fill="hold"/>
                                            <p:tgtEl>
                                              <p:spTgt spid="75"/>
                                            </p:tgtEl>
                                            <p:attrNameLst>
                                              <p:attrName>fill.type</p:attrName>
                                            </p:attrNameLst>
                                          </p:cBhvr>
                                          <p:to>
                                            <p:strVal val="solid"/>
                                          </p:to>
                                        </p:set>
                                        <p:set>
                                          <p:cBhvr>
                                            <p:cTn id="44" dur="500" fill="hold"/>
                                            <p:tgtEl>
                                              <p:spTgt spid="7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4414" fill="hold"/>
                                            <p:tgtEl>
                                              <p:spTgt spid="3"/>
                                            </p:tgtEl>
                                          </p:cBhvr>
                                        </p:cmd>
                                      </p:childTnLst>
                                    </p:cTn>
                                  </p:par>
                                  <p:par>
                                    <p:cTn id="47" presetID="2" presetClass="exit" presetSubtype="4" fill="hold" grpId="2" nodeType="withEffect">
                                      <p:stCondLst>
                                        <p:cond delay="0"/>
                                      </p:stCondLst>
                                      <p:childTnLst>
                                        <p:anim calcmode="lin" valueType="num">
                                          <p:cBhvr additive="base">
                                            <p:cTn id="48" dur="500"/>
                                            <p:tgtEl>
                                              <p:spTgt spid="12"/>
                                            </p:tgtEl>
                                            <p:attrNameLst>
                                              <p:attrName>ppt_x</p:attrName>
                                            </p:attrNameLst>
                                          </p:cBhvr>
                                          <p:tavLst>
                                            <p:tav tm="0">
                                              <p:val>
                                                <p:strVal val="ppt_x"/>
                                              </p:val>
                                            </p:tav>
                                            <p:tav tm="100000">
                                              <p:val>
                                                <p:strVal val="ppt_x"/>
                                              </p:val>
                                            </p:tav>
                                          </p:tavLst>
                                        </p:anim>
                                        <p:anim calcmode="lin" valueType="num">
                                          <p:cBhvr additive="base">
                                            <p:cTn id="49" dur="500"/>
                                            <p:tgtEl>
                                              <p:spTgt spid="12"/>
                                            </p:tgtEl>
                                            <p:attrNameLst>
                                              <p:attrName>ppt_y</p:attrName>
                                            </p:attrNameLst>
                                          </p:cBhvr>
                                          <p:tavLst>
                                            <p:tav tm="0">
                                              <p:val>
                                                <p:strVal val="ppt_y"/>
                                              </p:val>
                                            </p:tav>
                                            <p:tav tm="100000">
                                              <p:val>
                                                <p:strVal val="1+ppt_h/2"/>
                                              </p:val>
                                            </p:tav>
                                          </p:tavLst>
                                        </p:anim>
                                        <p:set>
                                          <p:cBhvr>
                                            <p:cTn id="50" dur="1" fill="hold">
                                              <p:stCondLst>
                                                <p:cond delay="499"/>
                                              </p:stCondLst>
                                            </p:cTn>
                                            <p:tgtEl>
                                              <p:spTgt spid="12"/>
                                            </p:tgtEl>
                                            <p:attrNameLst>
                                              <p:attrName>style.visibility</p:attrName>
                                            </p:attrNameLst>
                                          </p:cBhvr>
                                          <p:to>
                                            <p:strVal val="hidden"/>
                                          </p:to>
                                        </p:set>
                                      </p:childTnLst>
                                    </p:cTn>
                                  </p:par>
                                  <p:par>
                                    <p:cTn id="51" presetID="2" presetClass="exit" presetSubtype="2" fill="hold" nodeType="withEffect">
                                      <p:stCondLst>
                                        <p:cond delay="0"/>
                                      </p:stCondLst>
                                      <p:childTnLst>
                                        <p:anim calcmode="lin" valueType="num">
                                          <p:cBhvr additive="base">
                                            <p:cTn id="52" dur="500"/>
                                            <p:tgtEl>
                                              <p:spTgt spid="38"/>
                                            </p:tgtEl>
                                            <p:attrNameLst>
                                              <p:attrName>ppt_x</p:attrName>
                                            </p:attrNameLst>
                                          </p:cBhvr>
                                          <p:tavLst>
                                            <p:tav tm="0">
                                              <p:val>
                                                <p:strVal val="ppt_x"/>
                                              </p:val>
                                            </p:tav>
                                            <p:tav tm="100000">
                                              <p:val>
                                                <p:strVal val="1+ppt_w/2"/>
                                              </p:val>
                                            </p:tav>
                                          </p:tavLst>
                                        </p:anim>
                                        <p:anim calcmode="lin" valueType="num">
                                          <p:cBhvr additive="base">
                                            <p:cTn id="53" dur="500"/>
                                            <p:tgtEl>
                                              <p:spTgt spid="38"/>
                                            </p:tgtEl>
                                            <p:attrNameLst>
                                              <p:attrName>ppt_y</p:attrName>
                                            </p:attrNameLst>
                                          </p:cBhvr>
                                          <p:tavLst>
                                            <p:tav tm="0">
                                              <p:val>
                                                <p:strVal val="ppt_y"/>
                                              </p:val>
                                            </p:tav>
                                            <p:tav tm="100000">
                                              <p:val>
                                                <p:strVal val="ppt_y"/>
                                              </p:val>
                                            </p:tav>
                                          </p:tavLst>
                                        </p:anim>
                                        <p:set>
                                          <p:cBhvr>
                                            <p:cTn id="54" dur="1" fill="hold">
                                              <p:stCondLst>
                                                <p:cond delay="499"/>
                                              </p:stCondLst>
                                            </p:cTn>
                                            <p:tgtEl>
                                              <p:spTgt spid="38"/>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62"/>
                                            </p:tgtEl>
                                            <p:attrNameLst>
                                              <p:attrName>ppt_x</p:attrName>
                                            </p:attrNameLst>
                                          </p:cBhvr>
                                          <p:tavLst>
                                            <p:tav tm="0">
                                              <p:val>
                                                <p:strVal val="ppt_x"/>
                                              </p:val>
                                            </p:tav>
                                            <p:tav tm="100000">
                                              <p:val>
                                                <p:strVal val="ppt_x"/>
                                              </p:val>
                                            </p:tav>
                                          </p:tavLst>
                                        </p:anim>
                                        <p:anim calcmode="lin" valueType="num">
                                          <p:cBhvr additive="base">
                                            <p:cTn id="57" dur="500"/>
                                            <p:tgtEl>
                                              <p:spTgt spid="62"/>
                                            </p:tgtEl>
                                            <p:attrNameLst>
                                              <p:attrName>ppt_y</p:attrName>
                                            </p:attrNameLst>
                                          </p:cBhvr>
                                          <p:tavLst>
                                            <p:tav tm="0">
                                              <p:val>
                                                <p:strVal val="ppt_y"/>
                                              </p:val>
                                            </p:tav>
                                            <p:tav tm="100000">
                                              <p:val>
                                                <p:strVal val="1+ppt_h/2"/>
                                              </p:val>
                                            </p:tav>
                                          </p:tavLst>
                                        </p:anim>
                                        <p:set>
                                          <p:cBhvr>
                                            <p:cTn id="58" dur="1" fill="hold">
                                              <p:stCondLst>
                                                <p:cond delay="499"/>
                                              </p:stCondLst>
                                            </p:cTn>
                                            <p:tgtEl>
                                              <p:spTgt spid="62"/>
                                            </p:tgtEl>
                                            <p:attrNameLst>
                                              <p:attrName>style.visibility</p:attrName>
                                            </p:attrNameLst>
                                          </p:cBhvr>
                                          <p:to>
                                            <p:strVal val="hidden"/>
                                          </p:to>
                                        </p:set>
                                      </p:childTnLst>
                                    </p:cTn>
                                  </p:par>
                                  <p:par>
                                    <p:cTn id="59" presetID="64" presetClass="path" presetSubtype="0" accel="50000" decel="50000" fill="hold" nodeType="withEffect">
                                      <p:stCondLst>
                                        <p:cond delay="0"/>
                                      </p:stCondLst>
                                      <p:childTnLst>
                                        <p:animMotion origin="layout" path="M -2.5E-6 7.40741E-7 L -0.09427 -0.20741 " pathEditMode="relative" rAng="0" ptsTypes="AA">
                                          <p:cBhvr>
                                            <p:cTn id="60" dur="500" fill="hold"/>
                                            <p:tgtEl>
                                              <p:spTgt spid="104"/>
                                            </p:tgtEl>
                                            <p:attrNameLst>
                                              <p:attrName>ppt_x</p:attrName>
                                              <p:attrName>ppt_y</p:attrName>
                                            </p:attrNameLst>
                                          </p:cBhvr>
                                          <p:rCtr x="-4714" y="-10370"/>
                                        </p:animMotion>
                                      </p:childTnLst>
                                    </p:cTn>
                                  </p:par>
                                  <p:par>
                                    <p:cTn id="61" presetID="6" presetClass="emph" presetSubtype="0" fill="hold" nodeType="withEffect">
                                      <p:stCondLst>
                                        <p:cond delay="0"/>
                                      </p:stCondLst>
                                      <p:childTnLst>
                                        <p:animScale>
                                          <p:cBhvr>
                                            <p:cTn id="62" dur="500" fill="hold"/>
                                            <p:tgtEl>
                                              <p:spTgt spid="104"/>
                                            </p:tgtEl>
                                          </p:cBhvr>
                                          <p:by x="90000" y="90000"/>
                                        </p:animScale>
                                      </p:childTnLst>
                                    </p:cTn>
                                  </p:par>
                                  <p:par>
                                    <p:cTn id="63" presetID="1" presetClass="exit" presetSubtype="0" fill="hold" nodeType="withEffect">
                                      <p:stCondLst>
                                        <p:cond delay="500"/>
                                      </p:stCondLst>
                                      <p:childTnLst>
                                        <p:set>
                                          <p:cBhvr>
                                            <p:cTn id="64" dur="1" fill="hold">
                                              <p:stCondLst>
                                                <p:cond delay="0"/>
                                              </p:stCondLst>
                                            </p:cTn>
                                            <p:tgtEl>
                                              <p:spTgt spid="104"/>
                                            </p:tgtEl>
                                            <p:attrNameLst>
                                              <p:attrName>style.visibility</p:attrName>
                                            </p:attrNameLst>
                                          </p:cBhvr>
                                          <p:to>
                                            <p:strVal val="hidden"/>
                                          </p:to>
                                        </p:set>
                                      </p:childTnLst>
                                    </p:cTn>
                                  </p:par>
                                  <p:par>
                                    <p:cTn id="65" presetID="1" presetClass="entr" presetSubtype="0" fill="hold" nodeType="withEffect">
                                      <p:stCondLst>
                                        <p:cond delay="500"/>
                                      </p:stCondLst>
                                      <p:childTnLst>
                                        <p:set>
                                          <p:cBhvr>
                                            <p:cTn id="66" dur="1" fill="hold">
                                              <p:stCondLst>
                                                <p:cond delay="0"/>
                                              </p:stCondLst>
                                            </p:cTn>
                                            <p:tgtEl>
                                              <p:spTgt spid="105"/>
                                            </p:tgtEl>
                                            <p:attrNameLst>
                                              <p:attrName>style.visibility</p:attrName>
                                            </p:attrNameLst>
                                          </p:cBhvr>
                                          <p:to>
                                            <p:strVal val="visible"/>
                                          </p:to>
                                        </p:set>
                                      </p:childTnLst>
                                    </p:cTn>
                                  </p:par>
                                  <p:par>
                                    <p:cTn id="67" presetID="1" presetClass="entr" presetSubtype="0" fill="hold" nodeType="withEffect">
                                      <p:stCondLst>
                                        <p:cond delay="500"/>
                                      </p:stCondLst>
                                      <p:childTnLst>
                                        <p:set>
                                          <p:cBhvr>
                                            <p:cTn id="68" dur="1" fill="hold">
                                              <p:stCondLst>
                                                <p:cond delay="0"/>
                                              </p:stCondLst>
                                            </p:cTn>
                                            <p:tgtEl>
                                              <p:spTgt spid="37"/>
                                            </p:tgtEl>
                                            <p:attrNameLst>
                                              <p:attrName>style.visibility</p:attrName>
                                            </p:attrNameLst>
                                          </p:cBhvr>
                                          <p:to>
                                            <p:strVal val="visible"/>
                                          </p:to>
                                        </p:set>
                                      </p:childTnLst>
                                    </p:cTn>
                                  </p:par>
                                  <p:par>
                                    <p:cTn id="69" presetID="35" presetClass="path" presetSubtype="0" accel="50000" decel="50000" fill="hold" nodeType="withEffect">
                                      <p:stCondLst>
                                        <p:cond delay="500"/>
                                      </p:stCondLst>
                                      <p:childTnLst>
                                        <p:animMotion origin="layout" path="M 5E-6 -3.33333E-6 L -0.29219 -0.0081 " pathEditMode="relative" rAng="0" ptsTypes="AA">
                                          <p:cBhvr>
                                            <p:cTn id="70" dur="500" fill="hold"/>
                                            <p:tgtEl>
                                              <p:spTgt spid="31"/>
                                            </p:tgtEl>
                                            <p:attrNameLst>
                                              <p:attrName>ppt_x</p:attrName>
                                              <p:attrName>ppt_y</p:attrName>
                                            </p:attrNameLst>
                                          </p:cBhvr>
                                          <p:rCtr x="-14609" y="-417"/>
                                        </p:animMotion>
                                      </p:childTnLst>
                                    </p:cTn>
                                  </p:par>
                                  <p:par>
                                    <p:cTn id="71" presetID="6" presetClass="emph" presetSubtype="0" repeatCount="indefinite" fill="remove" nodeType="withEffect">
                                      <p:stCondLst>
                                        <p:cond delay="0"/>
                                      </p:stCondLst>
                                      <p:childTnLst>
                                        <p:animScale>
                                          <p:cBhvr>
                                            <p:cTn id="72" dur="500" fill="hold"/>
                                            <p:tgtEl>
                                              <p:spTgt spid="31"/>
                                            </p:tgtEl>
                                          </p:cBhvr>
                                          <p:by x="150000" y="150000"/>
                                        </p:animScale>
                                      </p:childTnLst>
                                    </p:cTn>
                                  </p:par>
                                  <p:par>
                                    <p:cTn id="73" presetID="42" presetClass="path" presetSubtype="0" accel="50000" decel="50000" fill="hold" grpId="1" nodeType="withEffect">
                                      <p:stCondLst>
                                        <p:cond delay="3000"/>
                                      </p:stCondLst>
                                      <p:childTnLst>
                                        <p:animMotion origin="layout" path="M -1.66667E-6 1.11111E-6 L -0.00169 1.07222 " pathEditMode="relative" rAng="0" ptsTypes="AA">
                                          <p:cBhvr>
                                            <p:cTn id="74" dur="2000" fill="hold"/>
                                            <p:tgtEl>
                                              <p:spTgt spid="80"/>
                                            </p:tgtEl>
                                            <p:attrNameLst>
                                              <p:attrName>ppt_x</p:attrName>
                                              <p:attrName>ppt_y</p:attrName>
                                            </p:attrNameLst>
                                          </p:cBhvr>
                                          <p:rCtr x="-91" y="53611"/>
                                        </p:animMotion>
                                      </p:childTnLst>
                                    </p:cTn>
                                  </p:par>
                                  <p:par>
                                    <p:cTn id="75" presetID="3" presetClass="exit" presetSubtype="10" fill="hold" grpId="1" nodeType="withEffect">
                                      <p:stCondLst>
                                        <p:cond delay="1750"/>
                                      </p:stCondLst>
                                      <p:childTnLst>
                                        <p:animEffect transition="out" filter="blinds(horizontal)">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75"/>
                      </p:tgtEl>
                    </p:cond>
                  </p:nextCondLst>
                </p:seq>
                <p:audio>
                  <p:cMediaNode vol="80000">
                    <p:cTn id="78" fill="hold" display="0">
                      <p:stCondLst>
                        <p:cond delay="indefinite"/>
                      </p:stCondLst>
                      <p:endCondLst>
                        <p:cond evt="onStopAudio" delay="0">
                          <p:tgtEl>
                            <p:sldTgt/>
                          </p:tgtEl>
                        </p:cond>
                      </p:endCondLst>
                    </p:cTn>
                    <p:tgtEl>
                      <p:spTgt spid="3"/>
                    </p:tgtEl>
                  </p:cMediaNode>
                </p:audio>
              </p:childTnLst>
            </p:cTn>
          </p:par>
        </p:tnLst>
        <p:bldLst>
          <p:bldP spid="106" grpId="0" animBg="1"/>
          <p:bldP spid="106" grpId="1" animBg="1"/>
          <p:bldP spid="11" grpId="0" animBg="1"/>
          <p:bldP spid="11" grpId="1" animBg="1"/>
          <p:bldP spid="12" grpId="0" animBg="1"/>
          <p:bldP spid="12" grpId="1" animBg="1"/>
          <p:bldP spid="12" grpId="2" animBg="1"/>
          <p:bldP spid="75" grpId="0" animBg="1"/>
          <p:bldP spid="75" grpId="1" animBg="1"/>
          <p:bldP spid="80" grpId="0" animBg="1"/>
          <p:bldP spid="80"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35" presetClass="emph" presetSubtype="0" repeatCount="indefinite" fill="hold" grpId="0" nodeType="withEffect">
                                      <p:stCondLst>
                                        <p:cond delay="0"/>
                                      </p:stCondLst>
                                      <p:childTnLst>
                                        <p:anim calcmode="discrete" valueType="str">
                                          <p:cBhvr>
                                            <p:cTn id="8" dur="500" fill="hold"/>
                                            <p:tgtEl>
                                              <p:spTgt spid="106"/>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3"/>
                                            </p:tgtEl>
                                            <p:attrNameLst>
                                              <p:attrName>style.visibility</p:attrName>
                                            </p:attrNameLst>
                                          </p:cBhvr>
                                          <p:to>
                                            <p:strVal val="visible"/>
                                          </p:to>
                                        </p:set>
                                      </p:childTnLst>
                                    </p:cTn>
                                  </p:par>
                                  <p:par>
                                    <p:cTn id="18" presetID="16" presetClass="entr" presetSubtype="21" fill="hold" grpId="0" nodeType="with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barn(inVertical)">
                                          <p:cBhvr>
                                            <p:cTn id="20" dur="500"/>
                                            <p:tgtEl>
                                              <p:spTgt spid="7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barn(inVertical)">
                                          <p:cBhvr>
                                            <p:cTn id="23" dur="500"/>
                                            <p:tgtEl>
                                              <p:spTgt spid="7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barn(inVertical)">
                                          <p:cBhvr>
                                            <p:cTn id="29" dur="500"/>
                                            <p:tgtEl>
                                              <p:spTgt spid="76"/>
                                            </p:tgtEl>
                                          </p:cBhvr>
                                        </p:animEffect>
                                      </p:childTnLst>
                                    </p:cTn>
                                  </p:par>
                                </p:childTnLst>
                              </p:cTn>
                            </p:par>
                            <p:par>
                              <p:cTn id="30" fill="hold">
                                <p:stCondLst>
                                  <p:cond delay="500"/>
                                </p:stCondLst>
                                <p:childTnLst>
                                  <p:par>
                                    <p:cTn id="31" presetID="2" presetClass="entr" presetSubtype="1" fill="hold" grpId="0" nodeType="afterEffect">
                                      <p:stCondLst>
                                        <p:cond delay="0"/>
                                      </p:stCondLst>
                                      <p:childTnLst>
                                        <p:set>
                                          <p:cBhvr>
                                            <p:cTn id="32" dur="1" fill="hold">
                                              <p:stCondLst>
                                                <p:cond delay="0"/>
                                              </p:stCondLst>
                                            </p:cTn>
                                            <p:tgtEl>
                                              <p:spTgt spid="80"/>
                                            </p:tgtEl>
                                            <p:attrNameLst>
                                              <p:attrName>style.visibility</p:attrName>
                                            </p:attrNameLst>
                                          </p:cBhvr>
                                          <p:to>
                                            <p:strVal val="visible"/>
                                          </p:to>
                                        </p:set>
                                        <p:anim calcmode="lin" valueType="num">
                                          <p:cBhvr additive="base">
                                            <p:cTn id="33" dur="500" fill="hold"/>
                                            <p:tgtEl>
                                              <p:spTgt spid="80"/>
                                            </p:tgtEl>
                                            <p:attrNameLst>
                                              <p:attrName>ppt_x</p:attrName>
                                            </p:attrNameLst>
                                          </p:cBhvr>
                                          <p:tavLst>
                                            <p:tav tm="0">
                                              <p:val>
                                                <p:strVal val="#ppt_x"/>
                                              </p:val>
                                            </p:tav>
                                            <p:tav tm="100000">
                                              <p:val>
                                                <p:strVal val="#ppt_x"/>
                                              </p:val>
                                            </p:tav>
                                          </p:tavLst>
                                        </p:anim>
                                        <p:anim calcmode="lin" valueType="num">
                                          <p:cBhvr additive="base">
                                            <p:cTn id="34" dur="500" fill="hold"/>
                                            <p:tgtEl>
                                              <p:spTgt spid="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7"/>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1" nodeType="clickEffect">
                                      <p:stCondLst>
                                        <p:cond delay="0"/>
                                      </p:stCondLst>
                                      <p:childTnLst>
                                        <p:animClr clrSpc="rgb" dir="cw">
                                          <p:cBhvr override="childStyle">
                                            <p:cTn id="39" dur="500" fill="hold"/>
                                            <p:tgtEl>
                                              <p:spTgt spid="77"/>
                                            </p:tgtEl>
                                            <p:attrNameLst>
                                              <p:attrName>style.color</p:attrName>
                                            </p:attrNameLst>
                                          </p:cBhvr>
                                          <p:to>
                                            <a:srgbClr val="FF0000"/>
                                          </p:to>
                                        </p:animClr>
                                        <p:animClr clrSpc="rgb" dir="cw">
                                          <p:cBhvr>
                                            <p:cTn id="40" dur="500" fill="hold"/>
                                            <p:tgtEl>
                                              <p:spTgt spid="77"/>
                                            </p:tgtEl>
                                            <p:attrNameLst>
                                              <p:attrName>fillcolor</p:attrName>
                                            </p:attrNameLst>
                                          </p:cBhvr>
                                          <p:to>
                                            <a:srgbClr val="FF0000"/>
                                          </p:to>
                                        </p:animClr>
                                        <p:set>
                                          <p:cBhvr>
                                            <p:cTn id="41" dur="500" fill="hold"/>
                                            <p:tgtEl>
                                              <p:spTgt spid="77"/>
                                            </p:tgtEl>
                                            <p:attrNameLst>
                                              <p:attrName>fill.type</p:attrName>
                                            </p:attrNameLst>
                                          </p:cBhvr>
                                          <p:to>
                                            <p:strVal val="solid"/>
                                          </p:to>
                                        </p:set>
                                        <p:set>
                                          <p:cBhvr>
                                            <p:cTn id="42" dur="500" fill="hold"/>
                                            <p:tgtEl>
                                              <p:spTgt spid="7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150" fill="hold"/>
                                            <p:tgtEl>
                                              <p:spTgt spid="47"/>
                                            </p:tgtEl>
                                          </p:cBhvr>
                                        </p:cmd>
                                      </p:childTnLst>
                                    </p:cTn>
                                  </p:par>
                                </p:childTnLst>
                              </p:cTn>
                            </p:par>
                          </p:childTnLst>
                        </p:cTn>
                      </p:par>
                    </p:childTnLst>
                  </p:cTn>
                  <p:nextCondLst>
                    <p:cond evt="onClick" delay="0">
                      <p:tgtEl>
                        <p:spTgt spid="77"/>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9" presetClass="emph" presetSubtype="0" fill="hold" grpId="1" nodeType="clickEffect">
                                      <p:stCondLst>
                                        <p:cond delay="0"/>
                                      </p:stCondLst>
                                      <p:childTnLst>
                                        <p:animClr clrSpc="rgb" dir="cw">
                                          <p:cBhvr override="childStyle">
                                            <p:cTn id="49" dur="500" fill="hold"/>
                                            <p:tgtEl>
                                              <p:spTgt spid="12"/>
                                            </p:tgtEl>
                                            <p:attrNameLst>
                                              <p:attrName>style.color</p:attrName>
                                            </p:attrNameLst>
                                          </p:cBhvr>
                                          <p:to>
                                            <a:srgbClr val="FF0000"/>
                                          </p:to>
                                        </p:animClr>
                                        <p:animClr clrSpc="rgb" dir="cw">
                                          <p:cBhvr>
                                            <p:cTn id="50" dur="500" fill="hold"/>
                                            <p:tgtEl>
                                              <p:spTgt spid="12"/>
                                            </p:tgtEl>
                                            <p:attrNameLst>
                                              <p:attrName>fillcolor</p:attrName>
                                            </p:attrNameLst>
                                          </p:cBhvr>
                                          <p:to>
                                            <a:srgbClr val="FF0000"/>
                                          </p:to>
                                        </p:animClr>
                                        <p:set>
                                          <p:cBhvr>
                                            <p:cTn id="51" dur="500" fill="hold"/>
                                            <p:tgtEl>
                                              <p:spTgt spid="12"/>
                                            </p:tgtEl>
                                            <p:attrNameLst>
                                              <p:attrName>fill.type</p:attrName>
                                            </p:attrNameLst>
                                          </p:cBhvr>
                                          <p:to>
                                            <p:strVal val="solid"/>
                                          </p:to>
                                        </p:set>
                                        <p:set>
                                          <p:cBhvr>
                                            <p:cTn id="52" dur="500" fill="hold"/>
                                            <p:tgtEl>
                                              <p:spTgt spid="12"/>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150" fill="hold"/>
                                            <p:tgtEl>
                                              <p:spTgt spid="39"/>
                                            </p:tgtEl>
                                          </p:cBhvr>
                                        </p:cmd>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76"/>
                        </p:tgtEl>
                      </p:cond>
                    </p:stCondLst>
                    <p:endSync evt="end" delay="0">
                      <p:rtn val="all"/>
                    </p:endSync>
                    <p:childTnLst>
                      <p:par>
                        <p:cTn id="56" fill="hold">
                          <p:stCondLst>
                            <p:cond delay="0"/>
                          </p:stCondLst>
                          <p:childTnLst>
                            <p:par>
                              <p:cTn id="57" fill="hold">
                                <p:stCondLst>
                                  <p:cond delay="0"/>
                                </p:stCondLst>
                                <p:childTnLst>
                                  <p:par>
                                    <p:cTn id="58" presetID="19" presetClass="emph" presetSubtype="0" fill="hold" grpId="1" nodeType="clickEffect">
                                      <p:stCondLst>
                                        <p:cond delay="0"/>
                                      </p:stCondLst>
                                      <p:childTnLst>
                                        <p:animClr clrSpc="rgb" dir="cw">
                                          <p:cBhvr override="childStyle">
                                            <p:cTn id="59" dur="500" fill="hold"/>
                                            <p:tgtEl>
                                              <p:spTgt spid="76"/>
                                            </p:tgtEl>
                                            <p:attrNameLst>
                                              <p:attrName>style.color</p:attrName>
                                            </p:attrNameLst>
                                          </p:cBhvr>
                                          <p:to>
                                            <a:srgbClr val="FF0000"/>
                                          </p:to>
                                        </p:animClr>
                                        <p:animClr clrSpc="rgb" dir="cw">
                                          <p:cBhvr>
                                            <p:cTn id="60" dur="500" fill="hold"/>
                                            <p:tgtEl>
                                              <p:spTgt spid="76"/>
                                            </p:tgtEl>
                                            <p:attrNameLst>
                                              <p:attrName>fillcolor</p:attrName>
                                            </p:attrNameLst>
                                          </p:cBhvr>
                                          <p:to>
                                            <a:srgbClr val="FF0000"/>
                                          </p:to>
                                        </p:animClr>
                                        <p:set>
                                          <p:cBhvr>
                                            <p:cTn id="61" dur="500" fill="hold"/>
                                            <p:tgtEl>
                                              <p:spTgt spid="76"/>
                                            </p:tgtEl>
                                            <p:attrNameLst>
                                              <p:attrName>fill.type</p:attrName>
                                            </p:attrNameLst>
                                          </p:cBhvr>
                                          <p:to>
                                            <p:strVal val="solid"/>
                                          </p:to>
                                        </p:set>
                                        <p:set>
                                          <p:cBhvr>
                                            <p:cTn id="62" dur="500" fill="hold"/>
                                            <p:tgtEl>
                                              <p:spTgt spid="76"/>
                                            </p:tgtEl>
                                            <p:attrNameLst>
                                              <p:attrName>fill.on</p:attrName>
                                            </p:attrNameLst>
                                          </p:cBhvr>
                                          <p:to>
                                            <p:strVal val="true"/>
                                          </p:to>
                                        </p:set>
                                      </p:childTnLst>
                                    </p:cTn>
                                  </p:par>
                                  <p:par>
                                    <p:cTn id="63" presetID="1" presetClass="mediacall" presetSubtype="0" fill="hold" nodeType="withEffect">
                                      <p:stCondLst>
                                        <p:cond delay="0"/>
                                      </p:stCondLst>
                                      <p:childTnLst>
                                        <p:cmd type="call" cmd="playFrom(0.0)">
                                          <p:cBhvr>
                                            <p:cTn id="64" dur="8150" fill="hold"/>
                                            <p:tgtEl>
                                              <p:spTgt spid="4"/>
                                            </p:tgtEl>
                                          </p:cBhvr>
                                        </p:cmd>
                                      </p:childTnLst>
                                    </p:cTn>
                                  </p:par>
                                </p:childTnLst>
                              </p:cTn>
                            </p:par>
                          </p:childTnLst>
                        </p:cTn>
                      </p:par>
                    </p:childTnLst>
                  </p:cTn>
                  <p:nextCondLst>
                    <p:cond evt="onClick" delay="0">
                      <p:tgtEl>
                        <p:spTgt spid="76"/>
                      </p:tgtEl>
                    </p:cond>
                  </p:nextCondLst>
                </p:seq>
                <p:seq concurrent="1" nextAc="seek">
                  <p:cTn id="65" restart="whenNotActive" fill="hold" evtFilter="cancelBubble" nodeType="interactiveSeq">
                    <p:stCondLst>
                      <p:cond evt="onClick" delay="0">
                        <p:tgtEl>
                          <p:spTgt spid="75"/>
                        </p:tgtEl>
                      </p:cond>
                    </p:stCondLst>
                    <p:endSync evt="end" delay="0">
                      <p:rtn val="all"/>
                    </p:endSync>
                    <p:childTnLst>
                      <p:par>
                        <p:cTn id="66" fill="hold">
                          <p:stCondLst>
                            <p:cond delay="0"/>
                          </p:stCondLst>
                          <p:childTnLst>
                            <p:par>
                              <p:cTn id="67" fill="hold">
                                <p:stCondLst>
                                  <p:cond delay="0"/>
                                </p:stCondLst>
                                <p:childTnLst>
                                  <p:par>
                                    <p:cTn id="68" presetID="19" presetClass="emph" presetSubtype="0" fill="hold" grpId="1" nodeType="withEffect">
                                      <p:stCondLst>
                                        <p:cond delay="0"/>
                                      </p:stCondLst>
                                      <p:childTnLst>
                                        <p:animClr clrSpc="rgb" dir="cw">
                                          <p:cBhvr override="childStyle">
                                            <p:cTn id="69" dur="500" fill="hold"/>
                                            <p:tgtEl>
                                              <p:spTgt spid="75"/>
                                            </p:tgtEl>
                                            <p:attrNameLst>
                                              <p:attrName>style.color</p:attrName>
                                            </p:attrNameLst>
                                          </p:cBhvr>
                                          <p:to>
                                            <a:srgbClr val="00B050"/>
                                          </p:to>
                                        </p:animClr>
                                        <p:animClr clrSpc="rgb" dir="cw">
                                          <p:cBhvr>
                                            <p:cTn id="70" dur="500" fill="hold"/>
                                            <p:tgtEl>
                                              <p:spTgt spid="75"/>
                                            </p:tgtEl>
                                            <p:attrNameLst>
                                              <p:attrName>fillcolor</p:attrName>
                                            </p:attrNameLst>
                                          </p:cBhvr>
                                          <p:to>
                                            <a:srgbClr val="00B050"/>
                                          </p:to>
                                        </p:animClr>
                                        <p:set>
                                          <p:cBhvr>
                                            <p:cTn id="71" dur="500" fill="hold"/>
                                            <p:tgtEl>
                                              <p:spTgt spid="75"/>
                                            </p:tgtEl>
                                            <p:attrNameLst>
                                              <p:attrName>fill.type</p:attrName>
                                            </p:attrNameLst>
                                          </p:cBhvr>
                                          <p:to>
                                            <p:strVal val="solid"/>
                                          </p:to>
                                        </p:set>
                                        <p:set>
                                          <p:cBhvr>
                                            <p:cTn id="72" dur="500" fill="hold"/>
                                            <p:tgtEl>
                                              <p:spTgt spid="75"/>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4414" fill="hold"/>
                                            <p:tgtEl>
                                              <p:spTgt spid="3"/>
                                            </p:tgtEl>
                                          </p:cBhvr>
                                        </p:cmd>
                                      </p:childTnLst>
                                    </p:cTn>
                                  </p:par>
                                  <p:par>
                                    <p:cTn id="75" presetID="2" presetClass="exit" presetSubtype="4" fill="hold" grpId="2" nodeType="withEffect">
                                      <p:stCondLst>
                                        <p:cond delay="0"/>
                                      </p:stCondLst>
                                      <p:childTnLst>
                                        <p:anim calcmode="lin" valueType="num">
                                          <p:cBhvr additive="base">
                                            <p:cTn id="76" dur="500"/>
                                            <p:tgtEl>
                                              <p:spTgt spid="77"/>
                                            </p:tgtEl>
                                            <p:attrNameLst>
                                              <p:attrName>ppt_x</p:attrName>
                                            </p:attrNameLst>
                                          </p:cBhvr>
                                          <p:tavLst>
                                            <p:tav tm="0">
                                              <p:val>
                                                <p:strVal val="ppt_x"/>
                                              </p:val>
                                            </p:tav>
                                            <p:tav tm="100000">
                                              <p:val>
                                                <p:strVal val="ppt_x"/>
                                              </p:val>
                                            </p:tav>
                                          </p:tavLst>
                                        </p:anim>
                                        <p:anim calcmode="lin" valueType="num">
                                          <p:cBhvr additive="base">
                                            <p:cTn id="77" dur="500"/>
                                            <p:tgtEl>
                                              <p:spTgt spid="77"/>
                                            </p:tgtEl>
                                            <p:attrNameLst>
                                              <p:attrName>ppt_y</p:attrName>
                                            </p:attrNameLst>
                                          </p:cBhvr>
                                          <p:tavLst>
                                            <p:tav tm="0">
                                              <p:val>
                                                <p:strVal val="ppt_y"/>
                                              </p:val>
                                            </p:tav>
                                            <p:tav tm="100000">
                                              <p:val>
                                                <p:strVal val="1+ppt_h/2"/>
                                              </p:val>
                                            </p:tav>
                                          </p:tavLst>
                                        </p:anim>
                                        <p:set>
                                          <p:cBhvr>
                                            <p:cTn id="78" dur="1" fill="hold">
                                              <p:stCondLst>
                                                <p:cond delay="499"/>
                                              </p:stCondLst>
                                            </p:cTn>
                                            <p:tgtEl>
                                              <p:spTgt spid="77"/>
                                            </p:tgtEl>
                                            <p:attrNameLst>
                                              <p:attrName>style.visibility</p:attrName>
                                            </p:attrNameLst>
                                          </p:cBhvr>
                                          <p:to>
                                            <p:strVal val="hidden"/>
                                          </p:to>
                                        </p:set>
                                      </p:childTnLst>
                                    </p:cTn>
                                  </p:par>
                                  <p:par>
                                    <p:cTn id="79" presetID="2" presetClass="exit" presetSubtype="4" fill="hold" grpId="2" nodeType="withEffect">
                                      <p:stCondLst>
                                        <p:cond delay="0"/>
                                      </p:stCondLst>
                                      <p:childTnLst>
                                        <p:anim calcmode="lin" valueType="num">
                                          <p:cBhvr additive="base">
                                            <p:cTn id="80" dur="500"/>
                                            <p:tgtEl>
                                              <p:spTgt spid="12"/>
                                            </p:tgtEl>
                                            <p:attrNameLst>
                                              <p:attrName>ppt_x</p:attrName>
                                            </p:attrNameLst>
                                          </p:cBhvr>
                                          <p:tavLst>
                                            <p:tav tm="0">
                                              <p:val>
                                                <p:strVal val="ppt_x"/>
                                              </p:val>
                                            </p:tav>
                                            <p:tav tm="100000">
                                              <p:val>
                                                <p:strVal val="ppt_x"/>
                                              </p:val>
                                            </p:tav>
                                          </p:tavLst>
                                        </p:anim>
                                        <p:anim calcmode="lin" valueType="num">
                                          <p:cBhvr additive="base">
                                            <p:cTn id="81" dur="500"/>
                                            <p:tgtEl>
                                              <p:spTgt spid="12"/>
                                            </p:tgtEl>
                                            <p:attrNameLst>
                                              <p:attrName>ppt_y</p:attrName>
                                            </p:attrNameLst>
                                          </p:cBhvr>
                                          <p:tavLst>
                                            <p:tav tm="0">
                                              <p:val>
                                                <p:strVal val="ppt_y"/>
                                              </p:val>
                                            </p:tav>
                                            <p:tav tm="100000">
                                              <p:val>
                                                <p:strVal val="1+ppt_h/2"/>
                                              </p:val>
                                            </p:tav>
                                          </p:tavLst>
                                        </p:anim>
                                        <p:set>
                                          <p:cBhvr>
                                            <p:cTn id="82" dur="1" fill="hold">
                                              <p:stCondLst>
                                                <p:cond delay="499"/>
                                              </p:stCondLst>
                                            </p:cTn>
                                            <p:tgtEl>
                                              <p:spTgt spid="12"/>
                                            </p:tgtEl>
                                            <p:attrNameLst>
                                              <p:attrName>style.visibility</p:attrName>
                                            </p:attrNameLst>
                                          </p:cBhvr>
                                          <p:to>
                                            <p:strVal val="hidden"/>
                                          </p:to>
                                        </p:set>
                                      </p:childTnLst>
                                    </p:cTn>
                                  </p:par>
                                  <p:par>
                                    <p:cTn id="83" presetID="2" presetClass="exit" presetSubtype="4" fill="hold" grpId="2" nodeType="withEffect">
                                      <p:stCondLst>
                                        <p:cond delay="0"/>
                                      </p:stCondLst>
                                      <p:childTnLst>
                                        <p:anim calcmode="lin" valueType="num">
                                          <p:cBhvr additive="base">
                                            <p:cTn id="84" dur="500"/>
                                            <p:tgtEl>
                                              <p:spTgt spid="76"/>
                                            </p:tgtEl>
                                            <p:attrNameLst>
                                              <p:attrName>ppt_x</p:attrName>
                                            </p:attrNameLst>
                                          </p:cBhvr>
                                          <p:tavLst>
                                            <p:tav tm="0">
                                              <p:val>
                                                <p:strVal val="ppt_x"/>
                                              </p:val>
                                            </p:tav>
                                            <p:tav tm="100000">
                                              <p:val>
                                                <p:strVal val="ppt_x"/>
                                              </p:val>
                                            </p:tav>
                                          </p:tavLst>
                                        </p:anim>
                                        <p:anim calcmode="lin" valueType="num">
                                          <p:cBhvr additive="base">
                                            <p:cTn id="85" dur="500"/>
                                            <p:tgtEl>
                                              <p:spTgt spid="76"/>
                                            </p:tgtEl>
                                            <p:attrNameLst>
                                              <p:attrName>ppt_y</p:attrName>
                                            </p:attrNameLst>
                                          </p:cBhvr>
                                          <p:tavLst>
                                            <p:tav tm="0">
                                              <p:val>
                                                <p:strVal val="ppt_y"/>
                                              </p:val>
                                            </p:tav>
                                            <p:tav tm="100000">
                                              <p:val>
                                                <p:strVal val="1+ppt_h/2"/>
                                              </p:val>
                                            </p:tav>
                                          </p:tavLst>
                                        </p:anim>
                                        <p:set>
                                          <p:cBhvr>
                                            <p:cTn id="86" dur="1" fill="hold">
                                              <p:stCondLst>
                                                <p:cond delay="499"/>
                                              </p:stCondLst>
                                            </p:cTn>
                                            <p:tgtEl>
                                              <p:spTgt spid="76"/>
                                            </p:tgtEl>
                                            <p:attrNameLst>
                                              <p:attrName>style.visibility</p:attrName>
                                            </p:attrNameLst>
                                          </p:cBhvr>
                                          <p:to>
                                            <p:strVal val="hidden"/>
                                          </p:to>
                                        </p:set>
                                      </p:childTnLst>
                                    </p:cTn>
                                  </p:par>
                                  <p:par>
                                    <p:cTn id="87" presetID="2" presetClass="exit" presetSubtype="2" fill="hold" nodeType="withEffect">
                                      <p:stCondLst>
                                        <p:cond delay="0"/>
                                      </p:stCondLst>
                                      <p:childTnLst>
                                        <p:anim calcmode="lin" valueType="num">
                                          <p:cBhvr additive="base">
                                            <p:cTn id="88" dur="500"/>
                                            <p:tgtEl>
                                              <p:spTgt spid="38"/>
                                            </p:tgtEl>
                                            <p:attrNameLst>
                                              <p:attrName>ppt_x</p:attrName>
                                            </p:attrNameLst>
                                          </p:cBhvr>
                                          <p:tavLst>
                                            <p:tav tm="0">
                                              <p:val>
                                                <p:strVal val="ppt_x"/>
                                              </p:val>
                                            </p:tav>
                                            <p:tav tm="100000">
                                              <p:val>
                                                <p:strVal val="1+ppt_w/2"/>
                                              </p:val>
                                            </p:tav>
                                          </p:tavLst>
                                        </p:anim>
                                        <p:anim calcmode="lin" valueType="num">
                                          <p:cBhvr additive="base">
                                            <p:cTn id="89" dur="500"/>
                                            <p:tgtEl>
                                              <p:spTgt spid="38"/>
                                            </p:tgtEl>
                                            <p:attrNameLst>
                                              <p:attrName>ppt_y</p:attrName>
                                            </p:attrNameLst>
                                          </p:cBhvr>
                                          <p:tavLst>
                                            <p:tav tm="0">
                                              <p:val>
                                                <p:strVal val="ppt_y"/>
                                              </p:val>
                                            </p:tav>
                                            <p:tav tm="100000">
                                              <p:val>
                                                <p:strVal val="ppt_y"/>
                                              </p:val>
                                            </p:tav>
                                          </p:tavLst>
                                        </p:anim>
                                        <p:set>
                                          <p:cBhvr>
                                            <p:cTn id="90" dur="1" fill="hold">
                                              <p:stCondLst>
                                                <p:cond delay="499"/>
                                              </p:stCondLst>
                                            </p:cTn>
                                            <p:tgtEl>
                                              <p:spTgt spid="38"/>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62"/>
                                            </p:tgtEl>
                                            <p:attrNameLst>
                                              <p:attrName>ppt_x</p:attrName>
                                            </p:attrNameLst>
                                          </p:cBhvr>
                                          <p:tavLst>
                                            <p:tav tm="0">
                                              <p:val>
                                                <p:strVal val="ppt_x"/>
                                              </p:val>
                                            </p:tav>
                                            <p:tav tm="100000">
                                              <p:val>
                                                <p:strVal val="ppt_x"/>
                                              </p:val>
                                            </p:tav>
                                          </p:tavLst>
                                        </p:anim>
                                        <p:anim calcmode="lin" valueType="num">
                                          <p:cBhvr additive="base">
                                            <p:cTn id="93" dur="500"/>
                                            <p:tgtEl>
                                              <p:spTgt spid="62"/>
                                            </p:tgtEl>
                                            <p:attrNameLst>
                                              <p:attrName>ppt_y</p:attrName>
                                            </p:attrNameLst>
                                          </p:cBhvr>
                                          <p:tavLst>
                                            <p:tav tm="0">
                                              <p:val>
                                                <p:strVal val="ppt_y"/>
                                              </p:val>
                                            </p:tav>
                                            <p:tav tm="100000">
                                              <p:val>
                                                <p:strVal val="1+ppt_h/2"/>
                                              </p:val>
                                            </p:tav>
                                          </p:tavLst>
                                        </p:anim>
                                        <p:set>
                                          <p:cBhvr>
                                            <p:cTn id="94" dur="1" fill="hold">
                                              <p:stCondLst>
                                                <p:cond delay="499"/>
                                              </p:stCondLst>
                                            </p:cTn>
                                            <p:tgtEl>
                                              <p:spTgt spid="62"/>
                                            </p:tgtEl>
                                            <p:attrNameLst>
                                              <p:attrName>style.visibility</p:attrName>
                                            </p:attrNameLst>
                                          </p:cBhvr>
                                          <p:to>
                                            <p:strVal val="hidden"/>
                                          </p:to>
                                        </p:set>
                                      </p:childTnLst>
                                    </p:cTn>
                                  </p:par>
                                  <p:par>
                                    <p:cTn id="95" presetID="64" presetClass="path" presetSubtype="0" accel="50000" decel="50000" fill="hold" nodeType="withEffect">
                                      <p:stCondLst>
                                        <p:cond delay="0"/>
                                      </p:stCondLst>
                                      <p:childTnLst>
                                        <p:animMotion origin="layout" path="M -2.5E-6 7.40741E-7 L -0.09427 -0.20741 " pathEditMode="relative" rAng="0" ptsTypes="AA">
                                          <p:cBhvr>
                                            <p:cTn id="96" dur="500" fill="hold"/>
                                            <p:tgtEl>
                                              <p:spTgt spid="104"/>
                                            </p:tgtEl>
                                            <p:attrNameLst>
                                              <p:attrName>ppt_x</p:attrName>
                                              <p:attrName>ppt_y</p:attrName>
                                            </p:attrNameLst>
                                          </p:cBhvr>
                                          <p:rCtr x="-4714" y="-10370"/>
                                        </p:animMotion>
                                      </p:childTnLst>
                                    </p:cTn>
                                  </p:par>
                                  <p:par>
                                    <p:cTn id="97" presetID="6" presetClass="emph" presetSubtype="0" fill="hold" nodeType="withEffect">
                                      <p:stCondLst>
                                        <p:cond delay="0"/>
                                      </p:stCondLst>
                                      <p:childTnLst>
                                        <p:animScale>
                                          <p:cBhvr>
                                            <p:cTn id="98" dur="500" fill="hold"/>
                                            <p:tgtEl>
                                              <p:spTgt spid="104"/>
                                            </p:tgtEl>
                                          </p:cBhvr>
                                          <p:by x="90000" y="90000"/>
                                        </p:animScale>
                                      </p:childTnLst>
                                    </p:cTn>
                                  </p:par>
                                  <p:par>
                                    <p:cTn id="99" presetID="1" presetClass="exit" presetSubtype="0" fill="hold" nodeType="withEffect">
                                      <p:stCondLst>
                                        <p:cond delay="500"/>
                                      </p:stCondLst>
                                      <p:childTnLst>
                                        <p:set>
                                          <p:cBhvr>
                                            <p:cTn id="100" dur="1" fill="hold">
                                              <p:stCondLst>
                                                <p:cond delay="0"/>
                                              </p:stCondLst>
                                            </p:cTn>
                                            <p:tgtEl>
                                              <p:spTgt spid="104"/>
                                            </p:tgtEl>
                                            <p:attrNameLst>
                                              <p:attrName>style.visibility</p:attrName>
                                            </p:attrNameLst>
                                          </p:cBhvr>
                                          <p:to>
                                            <p:strVal val="hidden"/>
                                          </p:to>
                                        </p:set>
                                      </p:childTnLst>
                                    </p:cTn>
                                  </p:par>
                                  <p:par>
                                    <p:cTn id="101" presetID="1" presetClass="entr" presetSubtype="0" fill="hold" nodeType="withEffect">
                                      <p:stCondLst>
                                        <p:cond delay="500"/>
                                      </p:stCondLst>
                                      <p:childTnLst>
                                        <p:set>
                                          <p:cBhvr>
                                            <p:cTn id="102" dur="1" fill="hold">
                                              <p:stCondLst>
                                                <p:cond delay="0"/>
                                              </p:stCondLst>
                                            </p:cTn>
                                            <p:tgtEl>
                                              <p:spTgt spid="105"/>
                                            </p:tgtEl>
                                            <p:attrNameLst>
                                              <p:attrName>style.visibility</p:attrName>
                                            </p:attrNameLst>
                                          </p:cBhvr>
                                          <p:to>
                                            <p:strVal val="visible"/>
                                          </p:to>
                                        </p:set>
                                      </p:childTnLst>
                                    </p:cTn>
                                  </p:par>
                                  <p:par>
                                    <p:cTn id="103" presetID="1" presetClass="entr" presetSubtype="0" fill="hold" nodeType="withEffect">
                                      <p:stCondLst>
                                        <p:cond delay="500"/>
                                      </p:stCondLst>
                                      <p:childTnLst>
                                        <p:set>
                                          <p:cBhvr>
                                            <p:cTn id="104" dur="1" fill="hold">
                                              <p:stCondLst>
                                                <p:cond delay="0"/>
                                              </p:stCondLst>
                                            </p:cTn>
                                            <p:tgtEl>
                                              <p:spTgt spid="37"/>
                                            </p:tgtEl>
                                            <p:attrNameLst>
                                              <p:attrName>style.visibility</p:attrName>
                                            </p:attrNameLst>
                                          </p:cBhvr>
                                          <p:to>
                                            <p:strVal val="visible"/>
                                          </p:to>
                                        </p:set>
                                      </p:childTnLst>
                                    </p:cTn>
                                  </p:par>
                                  <p:par>
                                    <p:cTn id="105" presetID="35" presetClass="path" presetSubtype="0" accel="50000" decel="50000" fill="hold" nodeType="withEffect">
                                      <p:stCondLst>
                                        <p:cond delay="500"/>
                                      </p:stCondLst>
                                      <p:childTnLst>
                                        <p:animMotion origin="layout" path="M 5E-6 -3.33333E-6 L -0.29219 -0.0081 " pathEditMode="relative" rAng="0" ptsTypes="AA">
                                          <p:cBhvr>
                                            <p:cTn id="106" dur="500" fill="hold"/>
                                            <p:tgtEl>
                                              <p:spTgt spid="31"/>
                                            </p:tgtEl>
                                            <p:attrNameLst>
                                              <p:attrName>ppt_x</p:attrName>
                                              <p:attrName>ppt_y</p:attrName>
                                            </p:attrNameLst>
                                          </p:cBhvr>
                                          <p:rCtr x="-14609" y="-417"/>
                                        </p:animMotion>
                                      </p:childTnLst>
                                    </p:cTn>
                                  </p:par>
                                  <p:par>
                                    <p:cTn id="107" presetID="6" presetClass="emph" presetSubtype="0" repeatCount="indefinite" fill="remove" nodeType="withEffect">
                                      <p:stCondLst>
                                        <p:cond delay="0"/>
                                      </p:stCondLst>
                                      <p:childTnLst>
                                        <p:animScale>
                                          <p:cBhvr>
                                            <p:cTn id="108" dur="500" fill="hold"/>
                                            <p:tgtEl>
                                              <p:spTgt spid="31"/>
                                            </p:tgtEl>
                                          </p:cBhvr>
                                          <p:by x="150000" y="150000"/>
                                        </p:animScale>
                                      </p:childTnLst>
                                    </p:cTn>
                                  </p:par>
                                  <p:par>
                                    <p:cTn id="109" presetID="42" presetClass="path" presetSubtype="0" accel="50000" decel="50000" fill="hold" grpId="1" nodeType="withEffect">
                                      <p:stCondLst>
                                        <p:cond delay="3000"/>
                                      </p:stCondLst>
                                      <p:childTnLst>
                                        <p:animMotion origin="layout" path="M -1.66667E-6 1.11111E-6 L -0.00169 1.07222 " pathEditMode="relative" rAng="0" ptsTypes="AA">
                                          <p:cBhvr>
                                            <p:cTn id="110" dur="2000" fill="hold"/>
                                            <p:tgtEl>
                                              <p:spTgt spid="80"/>
                                            </p:tgtEl>
                                            <p:attrNameLst>
                                              <p:attrName>ppt_x</p:attrName>
                                              <p:attrName>ppt_y</p:attrName>
                                            </p:attrNameLst>
                                          </p:cBhvr>
                                          <p:rCtr x="-91" y="53611"/>
                                        </p:animMotion>
                                      </p:childTnLst>
                                    </p:cTn>
                                  </p:par>
                                  <p:par>
                                    <p:cTn id="111" presetID="3" presetClass="exit" presetSubtype="10" fill="hold" grpId="1" nodeType="withEffect">
                                      <p:stCondLst>
                                        <p:cond delay="1750"/>
                                      </p:stCondLst>
                                      <p:childTnLst>
                                        <p:animEffect transition="out" filter="blinds(horizontal)">
                                          <p:cBhvr>
                                            <p:cTn id="112" dur="500"/>
                                            <p:tgtEl>
                                              <p:spTgt spid="11"/>
                                            </p:tgtEl>
                                          </p:cBhvr>
                                        </p:animEffect>
                                        <p:set>
                                          <p:cBhvr>
                                            <p:cTn id="1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75"/>
                      </p:tgtEl>
                    </p:cond>
                  </p:nextCondLst>
                </p:seq>
                <p:audio>
                  <p:cMediaNode vol="80000">
                    <p:cTn id="114" fill="hold" display="0">
                      <p:stCondLst>
                        <p:cond delay="indefinite"/>
                      </p:stCondLst>
                      <p:endCondLst>
                        <p:cond evt="onStopAudio" delay="0">
                          <p:tgtEl>
                            <p:sldTgt/>
                          </p:tgtEl>
                        </p:cond>
                      </p:endCondLst>
                    </p:cTn>
                    <p:tgtEl>
                      <p:spTgt spid="3"/>
                    </p:tgtEl>
                  </p:cMediaNode>
                </p:audio>
                <p:audio>
                  <p:cMediaNode vol="80000">
                    <p:cTn id="115" fill="hold" display="0">
                      <p:stCondLst>
                        <p:cond delay="indefinite"/>
                      </p:stCondLst>
                      <p:endCondLst>
                        <p:cond evt="onStopAudio" delay="0">
                          <p:tgtEl>
                            <p:sldTgt/>
                          </p:tgtEl>
                        </p:cond>
                      </p:endCondLst>
                    </p:cTn>
                    <p:tgtEl>
                      <p:spTgt spid="4"/>
                    </p:tgtEl>
                  </p:cMediaNode>
                </p:audio>
                <p:audio>
                  <p:cMediaNode vol="80000">
                    <p:cTn id="116" fill="hold" display="0">
                      <p:stCondLst>
                        <p:cond delay="indefinite"/>
                      </p:stCondLst>
                      <p:endCondLst>
                        <p:cond evt="onStopAudio" delay="0">
                          <p:tgtEl>
                            <p:sldTgt/>
                          </p:tgtEl>
                        </p:cond>
                      </p:endCondLst>
                    </p:cTn>
                    <p:tgtEl>
                      <p:spTgt spid="39"/>
                    </p:tgtEl>
                  </p:cMediaNode>
                </p:audio>
                <p:audio>
                  <p:cMediaNode vol="80000">
                    <p:cTn id="117" fill="hold" display="0">
                      <p:stCondLst>
                        <p:cond delay="indefinite"/>
                      </p:stCondLst>
                      <p:endCondLst>
                        <p:cond evt="onStopAudio" delay="0">
                          <p:tgtEl>
                            <p:sldTgt/>
                          </p:tgtEl>
                        </p:cond>
                      </p:endCondLst>
                    </p:cTn>
                    <p:tgtEl>
                      <p:spTgt spid="47"/>
                    </p:tgtEl>
                  </p:cMediaNode>
                </p:audio>
              </p:childTnLst>
            </p:cTn>
          </p:par>
        </p:tnLst>
        <p:bldLst>
          <p:bldP spid="106" grpId="0" animBg="1"/>
          <p:bldP spid="106" grpId="1" animBg="1"/>
          <p:bldP spid="11" grpId="0" animBg="1"/>
          <p:bldP spid="11" grpId="1" animBg="1"/>
          <p:bldP spid="12" grpId="0" animBg="1"/>
          <p:bldP spid="12" grpId="1" animBg="1"/>
          <p:bldP spid="12" grpId="2" animBg="1"/>
          <p:bldP spid="75" grpId="0" animBg="1"/>
          <p:bldP spid="75" grpId="1" animBg="1"/>
          <p:bldP spid="76" grpId="0" animBg="1"/>
          <p:bldP spid="76" grpId="1" animBg="1"/>
          <p:bldP spid="76" grpId="2" animBg="1"/>
          <p:bldP spid="77" grpId="0" animBg="1"/>
          <p:bldP spid="77" grpId="1" animBg="1"/>
          <p:bldP spid="77" grpId="2" animBg="1"/>
          <p:bldP spid="80" grpId="0" animBg="1"/>
          <p:bldP spid="80" grpId="1"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21207172">
            <a:off x="2130725" y="829084"/>
            <a:ext cx="8008786"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2</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455041" y="2178851"/>
            <a:ext cx="7592518" cy="159415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0" i="0" u="none" strike="noStrike" kern="1200" cap="none" spc="300" normalizeH="0" baseline="0" noProof="0" dirty="0" err="1">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rPr>
              <a:t>Luyện</a:t>
            </a:r>
            <a:r>
              <a:rPr kumimoji="0" lang="en-US" sz="7200" b="0"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rPr>
              <a:t> </a:t>
            </a:r>
            <a:r>
              <a:rPr kumimoji="0" lang="en-US" sz="7200" b="0" i="0" u="none" strike="noStrike" kern="1200" cap="none" spc="300" normalizeH="0" baseline="0" noProof="0" dirty="0" err="1">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rPr>
              <a:t>đọc</a:t>
            </a:r>
            <a:r>
              <a:rPr kumimoji="0" lang="en-US" sz="7200" b="0"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rPr>
              <a:t> </a:t>
            </a:r>
            <a:r>
              <a:rPr kumimoji="0" lang="en-US" sz="7200" b="0" i="0" u="none" strike="noStrike" kern="1200" cap="none" spc="300" normalizeH="0" baseline="0" noProof="0" dirty="0" err="1">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rPr>
              <a:t>hiểu</a:t>
            </a:r>
            <a:endParaRPr kumimoji="0" lang="en-US" sz="7200" b="0"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0"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spTree>
    <p:extLst>
      <p:ext uri="{BB962C8B-B14F-4D97-AF65-F5344CB8AC3E}">
        <p14:creationId xmlns:p14="http://schemas.microsoft.com/office/powerpoint/2010/main" val="72964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par>
                                <p:cTn id="21" presetID="2" presetClass="entr" presetSubtype="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2008" y="152400"/>
            <a:ext cx="3179929" cy="684000"/>
            <a:chOff x="3521613" y="0"/>
            <a:chExt cx="3179929" cy="684000"/>
          </a:xfrm>
        </p:grpSpPr>
        <p:grpSp>
          <p:nvGrpSpPr>
            <p:cNvPr id="3" name="Group 2"/>
            <p:cNvGrpSpPr/>
            <p:nvPr/>
          </p:nvGrpSpPr>
          <p:grpSpPr>
            <a:xfrm>
              <a:off x="3521613" y="0"/>
              <a:ext cx="3179929" cy="684000"/>
              <a:chOff x="3770142" y="1493446"/>
              <a:chExt cx="3179929" cy="684000"/>
            </a:xfrm>
          </p:grpSpPr>
          <p:sp>
            <p:nvSpPr>
              <p:cNvPr id="5" name="Flowchart: Alternate Process 4"/>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umanst521 BT"/>
                  <a:cs typeface="+mn-cs"/>
                </a:endParaRPr>
              </a:p>
            </p:txBody>
          </p:sp>
          <p:pic>
            <p:nvPicPr>
              <p:cNvPr id="6" name="Picture 5"/>
              <p:cNvPicPr>
                <a:picLocks noChangeAspect="1"/>
              </p:cNvPicPr>
              <p:nvPr/>
            </p:nvPicPr>
            <p:blipFill>
              <a:blip r:embed="rId2"/>
              <a:stretch>
                <a:fillRect/>
              </a:stretch>
            </p:blipFill>
            <p:spPr>
              <a:xfrm rot="16200000">
                <a:off x="3751426" y="1512162"/>
                <a:ext cx="684000" cy="646568"/>
              </a:xfrm>
              <a:prstGeom prst="rect">
                <a:avLst/>
              </a:prstGeom>
            </p:spPr>
          </p:pic>
        </p:grpSp>
        <p:sp>
          <p:nvSpPr>
            <p:cNvPr id="4" name="TextBox 3"/>
            <p:cNvSpPr txBox="1"/>
            <p:nvPr/>
          </p:nvSpPr>
          <p:spPr>
            <a:xfrm>
              <a:off x="4185244" y="80390"/>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umanst521 BT"/>
                  <a:cs typeface="+mn-cs"/>
                </a:rPr>
                <a:t>Giải nghĩa từ</a:t>
              </a:r>
            </a:p>
          </p:txBody>
        </p:sp>
      </p:grpSp>
      <p:grpSp>
        <p:nvGrpSpPr>
          <p:cNvPr id="7" name="Group 6"/>
          <p:cNvGrpSpPr/>
          <p:nvPr/>
        </p:nvGrpSpPr>
        <p:grpSpPr>
          <a:xfrm>
            <a:off x="5618620" y="152399"/>
            <a:ext cx="6182436" cy="3720585"/>
            <a:chOff x="5104270" y="27295"/>
            <a:chExt cx="6182436" cy="3720585"/>
          </a:xfrm>
        </p:grpSpPr>
        <p:sp>
          <p:nvSpPr>
            <p:cNvPr id="8" name="TextBox 7"/>
            <p:cNvSpPr txBox="1"/>
            <p:nvPr/>
          </p:nvSpPr>
          <p:spPr>
            <a:xfrm>
              <a:off x="5978664" y="939413"/>
              <a:ext cx="455383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Humanst521 BT"/>
                  <a:cs typeface="+mn-cs"/>
                </a:rPr>
                <a:t>Trong </a:t>
              </a:r>
              <a:r>
                <a:rPr kumimoji="0" lang="en-US" sz="3200" b="0" i="0" u="none" strike="noStrike" kern="1200" cap="none" spc="0" normalizeH="0" baseline="0" noProof="0" dirty="0" err="1">
                  <a:ln>
                    <a:noFill/>
                  </a:ln>
                  <a:solidFill>
                    <a:prstClr val="black"/>
                  </a:solidFill>
                  <a:effectLst/>
                  <a:uLnTx/>
                  <a:uFillTx/>
                  <a:latin typeface="Humanst521 BT"/>
                  <a:cs typeface="+mn-cs"/>
                </a:rPr>
                <a:t>bài</a:t>
              </a:r>
              <a:r>
                <a:rPr kumimoji="0" lang="en-US" sz="3200" b="0" i="0" u="none" strike="noStrike" kern="1200" cap="none" spc="0" normalizeH="0" baseline="0" noProof="0" dirty="0">
                  <a:ln>
                    <a:noFill/>
                  </a:ln>
                  <a:solidFill>
                    <a:prstClr val="black"/>
                  </a:solidFill>
                  <a:effectLst/>
                  <a:uLnTx/>
                  <a:uFillTx/>
                  <a:latin typeface="Humanst521 BT"/>
                  <a:cs typeface="+mn-cs"/>
                </a:rPr>
                <a:t> “</a:t>
              </a:r>
              <a:r>
                <a:rPr kumimoji="0" lang="en-US" sz="3200" b="0" i="0" u="none" strike="noStrike" kern="1200" cap="none" spc="0" normalizeH="0" baseline="0" noProof="0" dirty="0" err="1">
                  <a:ln>
                    <a:noFill/>
                  </a:ln>
                  <a:solidFill>
                    <a:prstClr val="black"/>
                  </a:solidFill>
                  <a:effectLst/>
                  <a:uLnTx/>
                  <a:uFillTx/>
                  <a:latin typeface="Humanst521 BT"/>
                  <a:cs typeface="+mn-cs"/>
                </a:rPr>
                <a:t>Đi</a:t>
              </a:r>
              <a:r>
                <a:rPr kumimoji="0" lang="en-US" sz="3200" b="0" i="0" u="none" strike="noStrike" kern="1200" cap="none" spc="0" normalizeH="0" baseline="0" noProof="0" dirty="0">
                  <a:ln>
                    <a:noFill/>
                  </a:ln>
                  <a:solidFill>
                    <a:prstClr val="black"/>
                  </a:solidFill>
                  <a:effectLst/>
                  <a:uLnTx/>
                  <a:uFillTx/>
                  <a:latin typeface="Humanst521 BT"/>
                  <a:cs typeface="+mn-cs"/>
                </a:rPr>
                <a:t> </a:t>
              </a:r>
              <a:r>
                <a:rPr kumimoji="0" lang="en-US" sz="3200" b="0" i="0" u="none" strike="noStrike" kern="1200" cap="none" spc="0" normalizeH="0" baseline="0" noProof="0" dirty="0" err="1">
                  <a:ln>
                    <a:noFill/>
                  </a:ln>
                  <a:solidFill>
                    <a:prstClr val="black"/>
                  </a:solidFill>
                  <a:effectLst/>
                  <a:uLnTx/>
                  <a:uFillTx/>
                  <a:latin typeface="Humanst521 BT"/>
                  <a:cs typeface="+mn-cs"/>
                </a:rPr>
                <a:t>học</a:t>
              </a:r>
              <a:r>
                <a:rPr kumimoji="0" lang="en-US" sz="3200" b="0" i="0" u="none" strike="noStrike" kern="1200" cap="none" spc="0" normalizeH="0" baseline="0" noProof="0" dirty="0">
                  <a:ln>
                    <a:noFill/>
                  </a:ln>
                  <a:solidFill>
                    <a:prstClr val="black"/>
                  </a:solidFill>
                  <a:effectLst/>
                  <a:uLnTx/>
                  <a:uFillTx/>
                  <a:latin typeface="Humanst521 BT"/>
                  <a:cs typeface="+mn-cs"/>
                </a:rPr>
                <a:t> </a:t>
              </a:r>
              <a:r>
                <a:rPr kumimoji="0" lang="en-US" sz="3200" b="0" i="0" u="none" strike="noStrike" kern="1200" cap="none" spc="0" normalizeH="0" baseline="0" noProof="0" dirty="0" err="1">
                  <a:ln>
                    <a:noFill/>
                  </a:ln>
                  <a:solidFill>
                    <a:prstClr val="black"/>
                  </a:solidFill>
                  <a:effectLst/>
                  <a:uLnTx/>
                  <a:uFillTx/>
                  <a:latin typeface="Humanst521 BT"/>
                  <a:cs typeface="+mn-cs"/>
                </a:rPr>
                <a:t>vui</a:t>
              </a:r>
              <a:r>
                <a:rPr kumimoji="0" lang="en-US" sz="3200" b="0" i="0" u="none" strike="noStrike" kern="1200" cap="none" spc="0" normalizeH="0" baseline="0" noProof="0" dirty="0">
                  <a:ln>
                    <a:noFill/>
                  </a:ln>
                  <a:solidFill>
                    <a:prstClr val="black"/>
                  </a:solidFill>
                  <a:effectLst/>
                  <a:uLnTx/>
                  <a:uFillTx/>
                  <a:latin typeface="Humanst521 BT"/>
                  <a:cs typeface="+mn-cs"/>
                </a:rPr>
                <a:t> </a:t>
              </a:r>
              <a:r>
                <a:rPr kumimoji="0" lang="en-US" sz="3200" b="0" i="0" u="none" strike="noStrike" kern="1200" cap="none" spc="0" normalizeH="0" baseline="0" noProof="0" dirty="0" err="1">
                  <a:ln>
                    <a:noFill/>
                  </a:ln>
                  <a:solidFill>
                    <a:prstClr val="black"/>
                  </a:solidFill>
                  <a:effectLst/>
                  <a:uLnTx/>
                  <a:uFillTx/>
                  <a:latin typeface="Humanst521 BT"/>
                  <a:cs typeface="+mn-cs"/>
                </a:rPr>
                <a:t>sao</a:t>
              </a:r>
              <a:r>
                <a:rPr kumimoji="0" lang="en-US" sz="3200" b="0" i="0" u="none" strike="noStrike" kern="1200" cap="none" spc="0" normalizeH="0" baseline="0" noProof="0" dirty="0">
                  <a:ln>
                    <a:noFill/>
                  </a:ln>
                  <a:solidFill>
                    <a:prstClr val="black"/>
                  </a:solidFill>
                  <a:effectLst/>
                  <a:uLnTx/>
                  <a:uFillTx/>
                  <a:latin typeface="Humanst521 BT"/>
                  <a:cs typeface="+mn-cs"/>
                </a:rPr>
                <a:t>” có </a:t>
              </a:r>
              <a:r>
                <a:rPr kumimoji="0" lang="en-US" sz="3200" b="1" i="0" u="none" strike="noStrike" kern="1200" cap="none" spc="0" normalizeH="0" baseline="0" noProof="0" dirty="0">
                  <a:ln>
                    <a:noFill/>
                  </a:ln>
                  <a:solidFill>
                    <a:prstClr val="black"/>
                  </a:solidFill>
                  <a:effectLst/>
                  <a:uLnTx/>
                  <a:uFillTx/>
                  <a:latin typeface="Humanst521 BT"/>
                  <a:cs typeface="+mn-cs"/>
                </a:rPr>
                <a:t>từ nào em chưa hiểu nghĩa</a:t>
              </a:r>
              <a:r>
                <a:rPr kumimoji="0" lang="en-US" sz="3200" b="0" i="0" u="none" strike="noStrike" kern="1200" cap="none" spc="0" normalizeH="0" baseline="0" noProof="0" dirty="0">
                  <a:ln>
                    <a:noFill/>
                  </a:ln>
                  <a:solidFill>
                    <a:prstClr val="black"/>
                  </a:solidFill>
                  <a:effectLst/>
                  <a:uLnTx/>
                  <a:uFillTx/>
                  <a:latin typeface="Humanst521 BT"/>
                  <a:cs typeface="+mn-cs"/>
                </a:rPr>
                <a:t>?</a:t>
              </a:r>
            </a:p>
          </p:txBody>
        </p:sp>
        <p:grpSp>
          <p:nvGrpSpPr>
            <p:cNvPr id="9" name="Group 4">
              <a:extLst>
                <a:ext uri="{FF2B5EF4-FFF2-40B4-BE49-F238E27FC236}">
                  <a16:creationId xmlns:a16="http://schemas.microsoft.com/office/drawing/2014/main" id="{C6853274-71A6-42F2-B052-A3F7C35E7CC2}"/>
                </a:ext>
              </a:extLst>
            </p:cNvPr>
            <p:cNvGrpSpPr>
              <a:grpSpLocks noChangeAspect="1"/>
            </p:cNvGrpSpPr>
            <p:nvPr/>
          </p:nvGrpSpPr>
          <p:grpSpPr bwMode="auto">
            <a:xfrm>
              <a:off x="5104270" y="27295"/>
              <a:ext cx="6182436" cy="3720585"/>
              <a:chOff x="1588" y="-131"/>
              <a:chExt cx="4511" cy="4466"/>
            </a:xfrm>
            <a:solidFill>
              <a:srgbClr val="F5AE16"/>
            </a:solidFill>
          </p:grpSpPr>
          <p:sp>
            <p:nvSpPr>
              <p:cNvPr id="10" name="Freeform 6">
                <a:extLst>
                  <a:ext uri="{FF2B5EF4-FFF2-40B4-BE49-F238E27FC236}">
                    <a16:creationId xmlns:a16="http://schemas.microsoft.com/office/drawing/2014/main" id="{5594B8ED-7946-4A62-8CFC-1343CC03A115}"/>
                  </a:ext>
                </a:extLst>
              </p:cNvPr>
              <p:cNvSpPr>
                <a:spLocks/>
              </p:cNvSpPr>
              <p:nvPr/>
            </p:nvSpPr>
            <p:spPr bwMode="auto">
              <a:xfrm>
                <a:off x="1588" y="-131"/>
                <a:ext cx="4511" cy="4466"/>
              </a:xfrm>
              <a:custGeom>
                <a:avLst/>
                <a:gdLst>
                  <a:gd name="T0" fmla="*/ 1425 w 6528"/>
                  <a:gd name="T1" fmla="*/ 4753 h 6460"/>
                  <a:gd name="T2" fmla="*/ 790 w 6528"/>
                  <a:gd name="T3" fmla="*/ 5145 h 6460"/>
                  <a:gd name="T4" fmla="*/ 206 w 6528"/>
                  <a:gd name="T5" fmla="*/ 4784 h 6460"/>
                  <a:gd name="T6" fmla="*/ 71 w 6528"/>
                  <a:gd name="T7" fmla="*/ 4215 h 6460"/>
                  <a:gd name="T8" fmla="*/ 488 w 6528"/>
                  <a:gd name="T9" fmla="*/ 3612 h 6460"/>
                  <a:gd name="T10" fmla="*/ 483 w 6528"/>
                  <a:gd name="T11" fmla="*/ 3725 h 6460"/>
                  <a:gd name="T12" fmla="*/ 89 w 6528"/>
                  <a:gd name="T13" fmla="*/ 2893 h 6460"/>
                  <a:gd name="T14" fmla="*/ 149 w 6528"/>
                  <a:gd name="T15" fmla="*/ 2206 h 6460"/>
                  <a:gd name="T16" fmla="*/ 1609 w 6528"/>
                  <a:gd name="T17" fmla="*/ 477 h 6460"/>
                  <a:gd name="T18" fmla="*/ 4210 w 6528"/>
                  <a:gd name="T19" fmla="*/ 1299 h 6460"/>
                  <a:gd name="T20" fmla="*/ 4242 w 6528"/>
                  <a:gd name="T21" fmla="*/ 1499 h 6460"/>
                  <a:gd name="T22" fmla="*/ 4296 w 6528"/>
                  <a:gd name="T23" fmla="*/ 1536 h 6460"/>
                  <a:gd name="T24" fmla="*/ 4503 w 6528"/>
                  <a:gd name="T25" fmla="*/ 1391 h 6460"/>
                  <a:gd name="T26" fmla="*/ 5025 w 6528"/>
                  <a:gd name="T27" fmla="*/ 1276 h 6460"/>
                  <a:gd name="T28" fmla="*/ 6127 w 6528"/>
                  <a:gd name="T29" fmla="*/ 1812 h 6460"/>
                  <a:gd name="T30" fmla="*/ 6451 w 6528"/>
                  <a:gd name="T31" fmla="*/ 3017 h 6460"/>
                  <a:gd name="T32" fmla="*/ 5968 w 6528"/>
                  <a:gd name="T33" fmla="*/ 3782 h 6460"/>
                  <a:gd name="T34" fmla="*/ 5973 w 6528"/>
                  <a:gd name="T35" fmla="*/ 3668 h 6460"/>
                  <a:gd name="T36" fmla="*/ 5719 w 6528"/>
                  <a:gd name="T37" fmla="*/ 5038 h 6460"/>
                  <a:gd name="T38" fmla="*/ 4550 w 6528"/>
                  <a:gd name="T39" fmla="*/ 5750 h 6460"/>
                  <a:gd name="T40" fmla="*/ 3440 w 6528"/>
                  <a:gd name="T41" fmla="*/ 5315 h 6460"/>
                  <a:gd name="T42" fmla="*/ 3369 w 6528"/>
                  <a:gd name="T43" fmla="*/ 5161 h 6460"/>
                  <a:gd name="T44" fmla="*/ 3311 w 6528"/>
                  <a:gd name="T45" fmla="*/ 5121 h 6460"/>
                  <a:gd name="T46" fmla="*/ 3281 w 6528"/>
                  <a:gd name="T47" fmla="*/ 5592 h 6460"/>
                  <a:gd name="T48" fmla="*/ 3639 w 6528"/>
                  <a:gd name="T49" fmla="*/ 6325 h 6460"/>
                  <a:gd name="T50" fmla="*/ 3635 w 6528"/>
                  <a:gd name="T51" fmla="*/ 6438 h 6460"/>
                  <a:gd name="T52" fmla="*/ 2709 w 6528"/>
                  <a:gd name="T53" fmla="*/ 5024 h 6460"/>
                  <a:gd name="T54" fmla="*/ 2704 w 6528"/>
                  <a:gd name="T55" fmla="*/ 5137 h 6460"/>
                  <a:gd name="T56" fmla="*/ 1425 w 6528"/>
                  <a:gd name="T57" fmla="*/ 4771 h 6460"/>
                  <a:gd name="T58" fmla="*/ 1430 w 6528"/>
                  <a:gd name="T59" fmla="*/ 4658 h 6460"/>
                  <a:gd name="T60" fmla="*/ 2709 w 6528"/>
                  <a:gd name="T61" fmla="*/ 5024 h 6460"/>
                  <a:gd name="T62" fmla="*/ 2704 w 6528"/>
                  <a:gd name="T63" fmla="*/ 5137 h 6460"/>
                  <a:gd name="T64" fmla="*/ 2975 w 6528"/>
                  <a:gd name="T65" fmla="*/ 5950 h 6460"/>
                  <a:gd name="T66" fmla="*/ 3639 w 6528"/>
                  <a:gd name="T67" fmla="*/ 6325 h 6460"/>
                  <a:gd name="T68" fmla="*/ 3635 w 6528"/>
                  <a:gd name="T69" fmla="*/ 6438 h 6460"/>
                  <a:gd name="T70" fmla="*/ 3268 w 6528"/>
                  <a:gd name="T71" fmla="*/ 5229 h 6460"/>
                  <a:gd name="T72" fmla="*/ 3295 w 6528"/>
                  <a:gd name="T73" fmla="*/ 5077 h 6460"/>
                  <a:gd name="T74" fmla="*/ 3353 w 6528"/>
                  <a:gd name="T75" fmla="*/ 4978 h 6460"/>
                  <a:gd name="T76" fmla="*/ 3516 w 6528"/>
                  <a:gd name="T77" fmla="*/ 5305 h 6460"/>
                  <a:gd name="T78" fmla="*/ 4049 w 6528"/>
                  <a:gd name="T79" fmla="*/ 5614 h 6460"/>
                  <a:gd name="T80" fmla="*/ 5233 w 6528"/>
                  <a:gd name="T81" fmla="*/ 5406 h 6460"/>
                  <a:gd name="T82" fmla="*/ 5968 w 6528"/>
                  <a:gd name="T83" fmla="*/ 3782 h 6460"/>
                  <a:gd name="T84" fmla="*/ 5973 w 6528"/>
                  <a:gd name="T85" fmla="*/ 3668 h 6460"/>
                  <a:gd name="T86" fmla="*/ 6378 w 6528"/>
                  <a:gd name="T87" fmla="*/ 2473 h 6460"/>
                  <a:gd name="T88" fmla="*/ 5324 w 6528"/>
                  <a:gd name="T89" fmla="*/ 1422 h 6460"/>
                  <a:gd name="T90" fmla="*/ 4658 w 6528"/>
                  <a:gd name="T91" fmla="*/ 1442 h 6460"/>
                  <a:gd name="T92" fmla="*/ 4397 w 6528"/>
                  <a:gd name="T93" fmla="*/ 1563 h 6460"/>
                  <a:gd name="T94" fmla="*/ 4291 w 6528"/>
                  <a:gd name="T95" fmla="*/ 1649 h 6460"/>
                  <a:gd name="T96" fmla="*/ 4246 w 6528"/>
                  <a:gd name="T97" fmla="*/ 1698 h 6460"/>
                  <a:gd name="T98" fmla="*/ 4226 w 6528"/>
                  <a:gd name="T99" fmla="*/ 1530 h 6460"/>
                  <a:gd name="T100" fmla="*/ 3271 w 6528"/>
                  <a:gd name="T101" fmla="*/ 368 h 6460"/>
                  <a:gd name="T102" fmla="*/ 1058 w 6528"/>
                  <a:gd name="T103" fmla="*/ 967 h 6460"/>
                  <a:gd name="T104" fmla="*/ 158 w 6528"/>
                  <a:gd name="T105" fmla="*/ 2271 h 6460"/>
                  <a:gd name="T106" fmla="*/ 488 w 6528"/>
                  <a:gd name="T107" fmla="*/ 3612 h 6460"/>
                  <a:gd name="T108" fmla="*/ 483 w 6528"/>
                  <a:gd name="T109" fmla="*/ 3725 h 6460"/>
                  <a:gd name="T110" fmla="*/ 72 w 6528"/>
                  <a:gd name="T111" fmla="*/ 4264 h 6460"/>
                  <a:gd name="T112" fmla="*/ 318 w 6528"/>
                  <a:gd name="T113" fmla="*/ 4801 h 6460"/>
                  <a:gd name="T114" fmla="*/ 1430 w 6528"/>
                  <a:gd name="T115" fmla="*/ 4639 h 6460"/>
                  <a:gd name="T116" fmla="*/ 1425 w 6528"/>
                  <a:gd name="T117" fmla="*/ 4753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8" h="6460">
                    <a:moveTo>
                      <a:pt x="1425" y="4753"/>
                    </a:moveTo>
                    <a:cubicBezTo>
                      <a:pt x="1275" y="4996"/>
                      <a:pt x="1058" y="5157"/>
                      <a:pt x="790" y="5145"/>
                    </a:cubicBezTo>
                    <a:cubicBezTo>
                      <a:pt x="560" y="5134"/>
                      <a:pt x="345" y="4983"/>
                      <a:pt x="206" y="4784"/>
                    </a:cubicBezTo>
                    <a:cubicBezTo>
                      <a:pt x="87" y="4615"/>
                      <a:pt x="60" y="4425"/>
                      <a:pt x="71" y="4215"/>
                    </a:cubicBezTo>
                    <a:cubicBezTo>
                      <a:pt x="86" y="3930"/>
                      <a:pt x="275" y="3736"/>
                      <a:pt x="488" y="3612"/>
                    </a:cubicBezTo>
                    <a:cubicBezTo>
                      <a:pt x="486" y="3650"/>
                      <a:pt x="484" y="3688"/>
                      <a:pt x="483" y="3725"/>
                    </a:cubicBezTo>
                    <a:cubicBezTo>
                      <a:pt x="274" y="3497"/>
                      <a:pt x="125" y="3224"/>
                      <a:pt x="89" y="2893"/>
                    </a:cubicBezTo>
                    <a:cubicBezTo>
                      <a:pt x="64" y="2668"/>
                      <a:pt x="94" y="2421"/>
                      <a:pt x="149" y="2206"/>
                    </a:cubicBezTo>
                    <a:cubicBezTo>
                      <a:pt x="348" y="1433"/>
                      <a:pt x="984" y="813"/>
                      <a:pt x="1609" y="477"/>
                    </a:cubicBezTo>
                    <a:cubicBezTo>
                      <a:pt x="2498" y="0"/>
                      <a:pt x="3923" y="15"/>
                      <a:pt x="4210" y="1299"/>
                    </a:cubicBezTo>
                    <a:cubicBezTo>
                      <a:pt x="4225" y="1365"/>
                      <a:pt x="4234" y="1432"/>
                      <a:pt x="4242" y="1499"/>
                    </a:cubicBezTo>
                    <a:cubicBezTo>
                      <a:pt x="4253" y="1582"/>
                      <a:pt x="4240" y="1592"/>
                      <a:pt x="4296" y="1536"/>
                    </a:cubicBezTo>
                    <a:cubicBezTo>
                      <a:pt x="4357" y="1474"/>
                      <a:pt x="4429" y="1429"/>
                      <a:pt x="4503" y="1391"/>
                    </a:cubicBezTo>
                    <a:cubicBezTo>
                      <a:pt x="4666" y="1308"/>
                      <a:pt x="4849" y="1279"/>
                      <a:pt x="5025" y="1276"/>
                    </a:cubicBezTo>
                    <a:cubicBezTo>
                      <a:pt x="5440" y="1271"/>
                      <a:pt x="5854" y="1461"/>
                      <a:pt x="6127" y="1812"/>
                    </a:cubicBezTo>
                    <a:cubicBezTo>
                      <a:pt x="6378" y="2135"/>
                      <a:pt x="6465" y="2595"/>
                      <a:pt x="6451" y="3017"/>
                    </a:cubicBezTo>
                    <a:cubicBezTo>
                      <a:pt x="6438" y="3375"/>
                      <a:pt x="6359" y="3788"/>
                      <a:pt x="5968" y="3782"/>
                    </a:cubicBezTo>
                    <a:cubicBezTo>
                      <a:pt x="5970" y="3744"/>
                      <a:pt x="5971" y="3706"/>
                      <a:pt x="5973" y="3668"/>
                    </a:cubicBezTo>
                    <a:cubicBezTo>
                      <a:pt x="6078" y="4145"/>
                      <a:pt x="5985" y="4644"/>
                      <a:pt x="5719" y="5038"/>
                    </a:cubicBezTo>
                    <a:cubicBezTo>
                      <a:pt x="5434" y="5460"/>
                      <a:pt x="5009" y="5698"/>
                      <a:pt x="4550" y="5750"/>
                    </a:cubicBezTo>
                    <a:cubicBezTo>
                      <a:pt x="4150" y="5796"/>
                      <a:pt x="3680" y="5711"/>
                      <a:pt x="3440" y="5315"/>
                    </a:cubicBezTo>
                    <a:cubicBezTo>
                      <a:pt x="3411" y="5267"/>
                      <a:pt x="3389" y="5214"/>
                      <a:pt x="3369" y="5161"/>
                    </a:cubicBezTo>
                    <a:cubicBezTo>
                      <a:pt x="3344" y="5091"/>
                      <a:pt x="3351" y="5018"/>
                      <a:pt x="3311" y="5121"/>
                    </a:cubicBezTo>
                    <a:cubicBezTo>
                      <a:pt x="3253" y="5273"/>
                      <a:pt x="3258" y="5433"/>
                      <a:pt x="3281" y="5592"/>
                    </a:cubicBezTo>
                    <a:cubicBezTo>
                      <a:pt x="3321" y="5867"/>
                      <a:pt x="3439" y="6154"/>
                      <a:pt x="3639" y="6325"/>
                    </a:cubicBezTo>
                    <a:cubicBezTo>
                      <a:pt x="3646" y="6330"/>
                      <a:pt x="3632" y="6438"/>
                      <a:pt x="3635" y="6438"/>
                    </a:cubicBezTo>
                    <a:cubicBezTo>
                      <a:pt x="3031" y="6460"/>
                      <a:pt x="2576" y="5647"/>
                      <a:pt x="2709" y="5024"/>
                    </a:cubicBezTo>
                    <a:cubicBezTo>
                      <a:pt x="2707" y="5062"/>
                      <a:pt x="2705" y="5099"/>
                      <a:pt x="2704" y="5137"/>
                    </a:cubicBezTo>
                    <a:cubicBezTo>
                      <a:pt x="2382" y="5541"/>
                      <a:pt x="1481" y="5352"/>
                      <a:pt x="1425" y="4771"/>
                    </a:cubicBezTo>
                    <a:cubicBezTo>
                      <a:pt x="1421" y="4734"/>
                      <a:pt x="1433" y="4694"/>
                      <a:pt x="1430" y="4658"/>
                    </a:cubicBezTo>
                    <a:cubicBezTo>
                      <a:pt x="1486" y="5239"/>
                      <a:pt x="2386" y="5427"/>
                      <a:pt x="2709" y="5024"/>
                    </a:cubicBezTo>
                    <a:cubicBezTo>
                      <a:pt x="2695" y="5041"/>
                      <a:pt x="2709" y="5112"/>
                      <a:pt x="2704" y="5137"/>
                    </a:cubicBezTo>
                    <a:cubicBezTo>
                      <a:pt x="2643" y="5423"/>
                      <a:pt x="2812" y="5740"/>
                      <a:pt x="2975" y="5950"/>
                    </a:cubicBezTo>
                    <a:cubicBezTo>
                      <a:pt x="3140" y="6162"/>
                      <a:pt x="3381" y="6334"/>
                      <a:pt x="3639" y="6325"/>
                    </a:cubicBezTo>
                    <a:cubicBezTo>
                      <a:pt x="3638" y="6362"/>
                      <a:pt x="3636" y="6400"/>
                      <a:pt x="3635" y="6438"/>
                    </a:cubicBezTo>
                    <a:cubicBezTo>
                      <a:pt x="3312" y="6163"/>
                      <a:pt x="3231" y="5661"/>
                      <a:pt x="3268" y="5229"/>
                    </a:cubicBezTo>
                    <a:cubicBezTo>
                      <a:pt x="3272" y="5178"/>
                      <a:pt x="3283" y="5127"/>
                      <a:pt x="3295" y="5077"/>
                    </a:cubicBezTo>
                    <a:cubicBezTo>
                      <a:pt x="3304" y="5041"/>
                      <a:pt x="3333" y="4898"/>
                      <a:pt x="3353" y="4978"/>
                    </a:cubicBezTo>
                    <a:cubicBezTo>
                      <a:pt x="3384" y="5100"/>
                      <a:pt x="3442" y="5211"/>
                      <a:pt x="3516" y="5305"/>
                    </a:cubicBezTo>
                    <a:cubicBezTo>
                      <a:pt x="3651" y="5479"/>
                      <a:pt x="3852" y="5568"/>
                      <a:pt x="4049" y="5614"/>
                    </a:cubicBezTo>
                    <a:cubicBezTo>
                      <a:pt x="4440" y="5705"/>
                      <a:pt x="4884" y="5629"/>
                      <a:pt x="5233" y="5406"/>
                    </a:cubicBezTo>
                    <a:cubicBezTo>
                      <a:pt x="5737" y="5084"/>
                      <a:pt x="6114" y="4442"/>
                      <a:pt x="5968" y="3782"/>
                    </a:cubicBezTo>
                    <a:cubicBezTo>
                      <a:pt x="5966" y="3771"/>
                      <a:pt x="5973" y="3668"/>
                      <a:pt x="5973" y="3668"/>
                    </a:cubicBezTo>
                    <a:cubicBezTo>
                      <a:pt x="6528" y="3677"/>
                      <a:pt x="6479" y="2892"/>
                      <a:pt x="6378" y="2473"/>
                    </a:cubicBezTo>
                    <a:cubicBezTo>
                      <a:pt x="6243" y="1910"/>
                      <a:pt x="5820" y="1535"/>
                      <a:pt x="5324" y="1422"/>
                    </a:cubicBezTo>
                    <a:cubicBezTo>
                      <a:pt x="5106" y="1372"/>
                      <a:pt x="4875" y="1379"/>
                      <a:pt x="4658" y="1442"/>
                    </a:cubicBezTo>
                    <a:cubicBezTo>
                      <a:pt x="4566" y="1468"/>
                      <a:pt x="4478" y="1510"/>
                      <a:pt x="4397" y="1563"/>
                    </a:cubicBezTo>
                    <a:cubicBezTo>
                      <a:pt x="4359" y="1588"/>
                      <a:pt x="4324" y="1618"/>
                      <a:pt x="4291" y="1649"/>
                    </a:cubicBezTo>
                    <a:cubicBezTo>
                      <a:pt x="4275" y="1664"/>
                      <a:pt x="4260" y="1681"/>
                      <a:pt x="4246" y="1698"/>
                    </a:cubicBezTo>
                    <a:cubicBezTo>
                      <a:pt x="4259" y="1682"/>
                      <a:pt x="4230" y="1553"/>
                      <a:pt x="4226" y="1530"/>
                    </a:cubicBezTo>
                    <a:cubicBezTo>
                      <a:pt x="4142" y="938"/>
                      <a:pt x="3779" y="517"/>
                      <a:pt x="3271" y="368"/>
                    </a:cubicBezTo>
                    <a:cubicBezTo>
                      <a:pt x="2518" y="146"/>
                      <a:pt x="1668" y="452"/>
                      <a:pt x="1058" y="967"/>
                    </a:cubicBezTo>
                    <a:cubicBezTo>
                      <a:pt x="661" y="1301"/>
                      <a:pt x="322" y="1739"/>
                      <a:pt x="158" y="2271"/>
                    </a:cubicBezTo>
                    <a:cubicBezTo>
                      <a:pt x="0" y="2782"/>
                      <a:pt x="159" y="3251"/>
                      <a:pt x="488" y="3612"/>
                    </a:cubicBezTo>
                    <a:cubicBezTo>
                      <a:pt x="492" y="3617"/>
                      <a:pt x="487" y="3723"/>
                      <a:pt x="483" y="3725"/>
                    </a:cubicBezTo>
                    <a:cubicBezTo>
                      <a:pt x="287" y="3840"/>
                      <a:pt x="113" y="4009"/>
                      <a:pt x="72" y="4264"/>
                    </a:cubicBezTo>
                    <a:cubicBezTo>
                      <a:pt x="42" y="4455"/>
                      <a:pt x="206" y="4685"/>
                      <a:pt x="318" y="4801"/>
                    </a:cubicBezTo>
                    <a:cubicBezTo>
                      <a:pt x="669" y="5161"/>
                      <a:pt x="1162" y="5072"/>
                      <a:pt x="1430" y="4639"/>
                    </a:cubicBezTo>
                    <a:cubicBezTo>
                      <a:pt x="1414" y="4665"/>
                      <a:pt x="1442" y="4726"/>
                      <a:pt x="1425" y="47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Freeform 7">
                <a:extLst>
                  <a:ext uri="{FF2B5EF4-FFF2-40B4-BE49-F238E27FC236}">
                    <a16:creationId xmlns:a16="http://schemas.microsoft.com/office/drawing/2014/main" id="{B5A8106F-A55B-410C-8775-D6911B336252}"/>
                  </a:ext>
                </a:extLst>
              </p:cNvPr>
              <p:cNvSpPr>
                <a:spLocks/>
              </p:cNvSpPr>
              <p:nvPr/>
            </p:nvSpPr>
            <p:spPr bwMode="auto">
              <a:xfrm>
                <a:off x="1831" y="1835"/>
                <a:ext cx="395" cy="1013"/>
              </a:xfrm>
              <a:custGeom>
                <a:avLst/>
                <a:gdLst>
                  <a:gd name="T0" fmla="*/ 98 w 571"/>
                  <a:gd name="T1" fmla="*/ 0 h 1466"/>
                  <a:gd name="T2" fmla="*/ 270 w 571"/>
                  <a:gd name="T3" fmla="*/ 451 h 1466"/>
                  <a:gd name="T4" fmla="*/ 570 w 571"/>
                  <a:gd name="T5" fmla="*/ 776 h 1466"/>
                  <a:gd name="T6" fmla="*/ 567 w 571"/>
                  <a:gd name="T7" fmla="*/ 858 h 1466"/>
                  <a:gd name="T8" fmla="*/ 7 w 571"/>
                  <a:gd name="T9" fmla="*/ 1466 h 1466"/>
                  <a:gd name="T10" fmla="*/ 11 w 571"/>
                  <a:gd name="T11" fmla="*/ 1384 h 1466"/>
                  <a:gd name="T12" fmla="*/ 570 w 571"/>
                  <a:gd name="T13" fmla="*/ 776 h 1466"/>
                  <a:gd name="T14" fmla="*/ 567 w 571"/>
                  <a:gd name="T15" fmla="*/ 858 h 1466"/>
                  <a:gd name="T16" fmla="*/ 285 w 571"/>
                  <a:gd name="T17" fmla="*/ 564 h 1466"/>
                  <a:gd name="T18" fmla="*/ 95 w 571"/>
                  <a:gd name="T19" fmla="*/ 82 h 1466"/>
                  <a:gd name="T20" fmla="*/ 98 w 571"/>
                  <a:gd name="T21" fmla="*/ 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1" h="1466">
                    <a:moveTo>
                      <a:pt x="98" y="0"/>
                    </a:moveTo>
                    <a:cubicBezTo>
                      <a:pt x="116" y="163"/>
                      <a:pt x="194" y="315"/>
                      <a:pt x="270" y="451"/>
                    </a:cubicBezTo>
                    <a:cubicBezTo>
                      <a:pt x="337" y="568"/>
                      <a:pt x="439" y="746"/>
                      <a:pt x="570" y="776"/>
                    </a:cubicBezTo>
                    <a:cubicBezTo>
                      <a:pt x="570" y="776"/>
                      <a:pt x="571" y="855"/>
                      <a:pt x="567" y="858"/>
                    </a:cubicBezTo>
                    <a:cubicBezTo>
                      <a:pt x="339" y="1027"/>
                      <a:pt x="145" y="1196"/>
                      <a:pt x="7" y="1466"/>
                    </a:cubicBezTo>
                    <a:cubicBezTo>
                      <a:pt x="18" y="1445"/>
                      <a:pt x="0" y="1405"/>
                      <a:pt x="11" y="1384"/>
                    </a:cubicBezTo>
                    <a:cubicBezTo>
                      <a:pt x="149" y="1114"/>
                      <a:pt x="343" y="946"/>
                      <a:pt x="570" y="776"/>
                    </a:cubicBezTo>
                    <a:cubicBezTo>
                      <a:pt x="569" y="803"/>
                      <a:pt x="568" y="831"/>
                      <a:pt x="567" y="858"/>
                    </a:cubicBezTo>
                    <a:cubicBezTo>
                      <a:pt x="443" y="830"/>
                      <a:pt x="352" y="672"/>
                      <a:pt x="285" y="564"/>
                    </a:cubicBezTo>
                    <a:cubicBezTo>
                      <a:pt x="199" y="424"/>
                      <a:pt x="113" y="254"/>
                      <a:pt x="95" y="82"/>
                    </a:cubicBezTo>
                    <a:cubicBezTo>
                      <a:pt x="92" y="55"/>
                      <a:pt x="101" y="26"/>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Freeform 8">
                <a:extLst>
                  <a:ext uri="{FF2B5EF4-FFF2-40B4-BE49-F238E27FC236}">
                    <a16:creationId xmlns:a16="http://schemas.microsoft.com/office/drawing/2014/main" id="{E94CF941-792E-4F82-9834-4600CF67EBF3}"/>
                  </a:ext>
                </a:extLst>
              </p:cNvPr>
              <p:cNvSpPr>
                <a:spLocks/>
              </p:cNvSpPr>
              <p:nvPr/>
            </p:nvSpPr>
            <p:spPr bwMode="auto">
              <a:xfrm>
                <a:off x="4910" y="919"/>
                <a:ext cx="963" cy="697"/>
              </a:xfrm>
              <a:custGeom>
                <a:avLst/>
                <a:gdLst>
                  <a:gd name="T0" fmla="*/ 1385 w 1393"/>
                  <a:gd name="T1" fmla="*/ 1009 h 1009"/>
                  <a:gd name="T2" fmla="*/ 1 w 1393"/>
                  <a:gd name="T3" fmla="*/ 147 h 1009"/>
                  <a:gd name="T4" fmla="*/ 5 w 1393"/>
                  <a:gd name="T5" fmla="*/ 65 h 1009"/>
                  <a:gd name="T6" fmla="*/ 1389 w 1393"/>
                  <a:gd name="T7" fmla="*/ 927 h 1009"/>
                  <a:gd name="T8" fmla="*/ 1385 w 1393"/>
                  <a:gd name="T9" fmla="*/ 1009 h 1009"/>
                </a:gdLst>
                <a:ahLst/>
                <a:cxnLst>
                  <a:cxn ang="0">
                    <a:pos x="T0" y="T1"/>
                  </a:cxn>
                  <a:cxn ang="0">
                    <a:pos x="T2" y="T3"/>
                  </a:cxn>
                  <a:cxn ang="0">
                    <a:pos x="T4" y="T5"/>
                  </a:cxn>
                  <a:cxn ang="0">
                    <a:pos x="T6" y="T7"/>
                  </a:cxn>
                  <a:cxn ang="0">
                    <a:pos x="T8" y="T9"/>
                  </a:cxn>
                </a:cxnLst>
                <a:rect l="0" t="0" r="r" b="b"/>
                <a:pathLst>
                  <a:path w="1393" h="1009">
                    <a:moveTo>
                      <a:pt x="1385" y="1009"/>
                    </a:moveTo>
                    <a:cubicBezTo>
                      <a:pt x="1294" y="373"/>
                      <a:pt x="497" y="82"/>
                      <a:pt x="1" y="147"/>
                    </a:cubicBezTo>
                    <a:cubicBezTo>
                      <a:pt x="4" y="146"/>
                      <a:pt x="0" y="66"/>
                      <a:pt x="5" y="65"/>
                    </a:cubicBezTo>
                    <a:cubicBezTo>
                      <a:pt x="501" y="0"/>
                      <a:pt x="1298" y="292"/>
                      <a:pt x="1389" y="927"/>
                    </a:cubicBezTo>
                    <a:cubicBezTo>
                      <a:pt x="1393" y="954"/>
                      <a:pt x="1382" y="983"/>
                      <a:pt x="1385" y="10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573889" y="2750713"/>
            <a:ext cx="3195226" cy="3994034"/>
          </a:xfrm>
          <a:prstGeom prst="rect">
            <a:avLst/>
          </a:prstGeom>
        </p:spPr>
      </p:pic>
      <p:pic>
        <p:nvPicPr>
          <p:cNvPr id="15" name="Picture 14">
            <a:extLst>
              <a:ext uri="{FF2B5EF4-FFF2-40B4-BE49-F238E27FC236}">
                <a16:creationId xmlns:a16="http://schemas.microsoft.com/office/drawing/2014/main" id="{91D2576C-D005-47A5-8B14-513AF09377A2}"/>
              </a:ext>
            </a:extLst>
          </p:cNvPr>
          <p:cNvPicPr>
            <a:picLocks noChangeAspect="1"/>
          </p:cNvPicPr>
          <p:nvPr/>
        </p:nvPicPr>
        <p:blipFill>
          <a:blip r:embed="rId5"/>
          <a:stretch>
            <a:fillRect/>
          </a:stretch>
        </p:blipFill>
        <p:spPr>
          <a:xfrm>
            <a:off x="376503" y="1665639"/>
            <a:ext cx="5210176" cy="4925120"/>
          </a:xfrm>
          <a:prstGeom prst="rect">
            <a:avLst/>
          </a:prstGeom>
        </p:spPr>
      </p:pic>
    </p:spTree>
    <p:extLst>
      <p:ext uri="{BB962C8B-B14F-4D97-AF65-F5344CB8AC3E}">
        <p14:creationId xmlns:p14="http://schemas.microsoft.com/office/powerpoint/2010/main" val="320677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185244" y="80390"/>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36" name="Group 35"/>
          <p:cNvGrpSpPr/>
          <p:nvPr/>
        </p:nvGrpSpPr>
        <p:grpSpPr>
          <a:xfrm>
            <a:off x="553540" y="1069809"/>
            <a:ext cx="2021648" cy="1284957"/>
            <a:chOff x="553540" y="1069809"/>
            <a:chExt cx="2021648"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63631" y="1356245"/>
              <a:ext cx="19115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đào</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p:cNvGrpSpPr/>
          <p:nvPr/>
        </p:nvGrpSpPr>
        <p:grpSpPr>
          <a:xfrm>
            <a:off x="2301105" y="684000"/>
            <a:ext cx="943913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2128217" y="1720082"/>
            <a:ext cx="32190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a:t>
            </a:r>
            <a:r>
              <a:rPr kumimoji="0" lang="en-US" sz="3200" b="0"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endPar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Group 36"/>
          <p:cNvGrpSpPr/>
          <p:nvPr/>
        </p:nvGrpSpPr>
        <p:grpSpPr>
          <a:xfrm>
            <a:off x="315395" y="3371724"/>
            <a:ext cx="2619477" cy="1284957"/>
            <a:chOff x="553540" y="1069809"/>
            <a:chExt cx="2059367" cy="1284957"/>
          </a:xfrm>
        </p:grpSpPr>
        <p:pic>
          <p:nvPicPr>
            <p:cNvPr id="38"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39" name="TextBox 38"/>
            <p:cNvSpPr txBox="1"/>
            <p:nvPr/>
          </p:nvSpPr>
          <p:spPr>
            <a:xfrm>
              <a:off x="650644" y="1339962"/>
              <a:ext cx="19622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Mơn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man</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0" name="Group 39"/>
          <p:cNvGrpSpPr/>
          <p:nvPr/>
        </p:nvGrpSpPr>
        <p:grpSpPr>
          <a:xfrm>
            <a:off x="2575189" y="2895644"/>
            <a:ext cx="9165054" cy="1670766"/>
            <a:chOff x="1903903" y="733985"/>
            <a:chExt cx="9165054" cy="1670766"/>
          </a:xfrm>
        </p:grpSpPr>
        <p:pic>
          <p:nvPicPr>
            <p:cNvPr id="41"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42" name="Straight Connector 41"/>
            <p:cNvCxnSpPr>
              <a:cxnSpLocks/>
            </p:cNvCxnSpPr>
            <p:nvPr/>
          </p:nvCxnSpPr>
          <p:spPr>
            <a:xfrm>
              <a:off x="1903903" y="2303151"/>
              <a:ext cx="7820668"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2689817" y="3880035"/>
            <a:ext cx="7611658" cy="584775"/>
          </a:xfrm>
          <a:prstGeom prst="rect">
            <a:avLst/>
          </a:prstGeom>
          <a:noFill/>
        </p:spPr>
        <p:txBody>
          <a:bodyPr wrap="square" rtlCol="0">
            <a:spAutoFit/>
          </a:bodyPr>
          <a:lstStyle/>
          <a:p>
            <a:pPr lvl="0" algn="ctr">
              <a:defRPr/>
            </a:pPr>
            <a:r>
              <a:rPr lang="vi-VN"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lướt nhẹ trên bề mặt, tạo cảm giác dễ chịu</a:t>
            </a: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grpSp>
        <p:nvGrpSpPr>
          <p:cNvPr id="23" name="Group 22">
            <a:extLst>
              <a:ext uri="{FF2B5EF4-FFF2-40B4-BE49-F238E27FC236}">
                <a16:creationId xmlns:a16="http://schemas.microsoft.com/office/drawing/2014/main" id="{2D9D6D60-C146-4D4A-955F-112BD1E7266E}"/>
              </a:ext>
            </a:extLst>
          </p:cNvPr>
          <p:cNvGrpSpPr/>
          <p:nvPr/>
        </p:nvGrpSpPr>
        <p:grpSpPr>
          <a:xfrm>
            <a:off x="193854" y="5369745"/>
            <a:ext cx="2495962" cy="1284957"/>
            <a:chOff x="457988" y="1069809"/>
            <a:chExt cx="1962263" cy="1284957"/>
          </a:xfrm>
        </p:grpSpPr>
        <p:pic>
          <p:nvPicPr>
            <p:cNvPr id="24" name="图片 17">
              <a:extLst>
                <a:ext uri="{FF2B5EF4-FFF2-40B4-BE49-F238E27FC236}">
                  <a16:creationId xmlns:a16="http://schemas.microsoft.com/office/drawing/2014/main" id="{EEE416DB-4E8C-4263-8E6F-B25BEF122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5" name="TextBox 24">
              <a:extLst>
                <a:ext uri="{FF2B5EF4-FFF2-40B4-BE49-F238E27FC236}">
                  <a16:creationId xmlns:a16="http://schemas.microsoft.com/office/drawing/2014/main" id="{B9D1C913-BFE7-464E-B7A9-A137B0F73FAC}"/>
                </a:ext>
              </a:extLst>
            </p:cNvPr>
            <p:cNvSpPr txBox="1"/>
            <p:nvPr/>
          </p:nvSpPr>
          <p:spPr>
            <a:xfrm>
              <a:off x="457988" y="1092246"/>
              <a:ext cx="196226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xốn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xang</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B09B17AD-4D03-443C-A770-C304BCBB9953}"/>
              </a:ext>
            </a:extLst>
          </p:cNvPr>
          <p:cNvGrpSpPr/>
          <p:nvPr/>
        </p:nvGrpSpPr>
        <p:grpSpPr>
          <a:xfrm>
            <a:off x="2575189" y="4893665"/>
            <a:ext cx="9165054" cy="1670766"/>
            <a:chOff x="1903903" y="733985"/>
            <a:chExt cx="9165054" cy="1670766"/>
          </a:xfrm>
        </p:grpSpPr>
        <p:pic>
          <p:nvPicPr>
            <p:cNvPr id="29" name="图片 16">
              <a:extLst>
                <a:ext uri="{FF2B5EF4-FFF2-40B4-BE49-F238E27FC236}">
                  <a16:creationId xmlns:a16="http://schemas.microsoft.com/office/drawing/2014/main" id="{35CB3430-A6C5-4331-9128-E20ED5FF317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3" name="Straight Connector 32">
              <a:extLst>
                <a:ext uri="{FF2B5EF4-FFF2-40B4-BE49-F238E27FC236}">
                  <a16:creationId xmlns:a16="http://schemas.microsoft.com/office/drawing/2014/main" id="{55E6E851-7723-4AF8-8775-B1A19C90B1BE}"/>
                </a:ext>
              </a:extLst>
            </p:cNvPr>
            <p:cNvCxnSpPr>
              <a:cxnSpLocks/>
            </p:cNvCxnSpPr>
            <p:nvPr/>
          </p:nvCxnSpPr>
          <p:spPr>
            <a:xfrm>
              <a:off x="1903903" y="2303151"/>
              <a:ext cx="7820668"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7C5BF92B-E081-499A-AFEA-2A733B3F98C7}"/>
              </a:ext>
            </a:extLst>
          </p:cNvPr>
          <p:cNvSpPr txBox="1"/>
          <p:nvPr/>
        </p:nvSpPr>
        <p:spPr>
          <a:xfrm>
            <a:off x="2689817" y="5878056"/>
            <a:ext cx="7611658" cy="584775"/>
          </a:xfrm>
          <a:prstGeom prst="rect">
            <a:avLst/>
          </a:prstGeom>
          <a:noFill/>
        </p:spPr>
        <p:txBody>
          <a:bodyPr wrap="square" rtlCol="0">
            <a:spAutoFit/>
          </a:bodyPr>
          <a:lstStyle/>
          <a:p>
            <a:pPr lvl="0" algn="ctr">
              <a:defRPr/>
            </a:pP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xúc</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rạo</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lòng</a:t>
            </a:r>
            <a:endParaRPr lang="vi-VN"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029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1000"/>
                                        <p:tgtEl>
                                          <p:spTgt spid="40"/>
                                        </p:tgtEl>
                                        <p:attrNameLst>
                                          <p:attrName>ppt_x</p:attrName>
                                        </p:attrNameLst>
                                      </p:cBhvr>
                                      <p:tavLst>
                                        <p:tav tm="0">
                                          <p:val>
                                            <p:strVal val="#ppt_x-#ppt_w*1.125000"/>
                                          </p:val>
                                        </p:tav>
                                        <p:tav tm="100000">
                                          <p:val>
                                            <p:strVal val="#ppt_x"/>
                                          </p:val>
                                        </p:tav>
                                      </p:tavLst>
                                    </p:anim>
                                    <p:animEffect transition="in" filter="wipe(right)">
                                      <p:cBhvr>
                                        <p:cTn id="28" dur="1000"/>
                                        <p:tgtEl>
                                          <p:spTgt spid="40"/>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1000"/>
                                        <p:tgtEl>
                                          <p:spTgt spid="43"/>
                                        </p:tgtEl>
                                        <p:attrNameLst>
                                          <p:attrName>ppt_x</p:attrName>
                                        </p:attrNameLst>
                                      </p:cBhvr>
                                      <p:tavLst>
                                        <p:tav tm="0">
                                          <p:val>
                                            <p:strVal val="#ppt_x-#ppt_w*1.125000"/>
                                          </p:val>
                                        </p:tav>
                                        <p:tav tm="100000">
                                          <p:val>
                                            <p:strVal val="#ppt_x"/>
                                          </p:val>
                                        </p:tav>
                                      </p:tavLst>
                                    </p:anim>
                                    <p:animEffect transition="in" filter="wipe(right)">
                                      <p:cBhvr>
                                        <p:cTn id="32" dur="1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1000"/>
                                        <p:tgtEl>
                                          <p:spTgt spid="26"/>
                                        </p:tgtEl>
                                        <p:attrNameLst>
                                          <p:attrName>ppt_x</p:attrName>
                                        </p:attrNameLst>
                                      </p:cBhvr>
                                      <p:tavLst>
                                        <p:tav tm="0">
                                          <p:val>
                                            <p:strVal val="#ppt_x-#ppt_w*1.125000"/>
                                          </p:val>
                                        </p:tav>
                                        <p:tav tm="100000">
                                          <p:val>
                                            <p:strVal val="#ppt_x"/>
                                          </p:val>
                                        </p:tav>
                                      </p:tavLst>
                                    </p:anim>
                                    <p:animEffect transition="in" filter="wipe(right)">
                                      <p:cBhvr>
                                        <p:cTn id="43" dur="1000"/>
                                        <p:tgtEl>
                                          <p:spTgt spid="26"/>
                                        </p:tgtEl>
                                      </p:cBhvr>
                                    </p:animEffect>
                                  </p:childTnLst>
                                </p:cTn>
                              </p:par>
                              <p:par>
                                <p:cTn id="44" presetID="12" presetClass="entr" presetSubtype="8"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1000"/>
                                        <p:tgtEl>
                                          <p:spTgt spid="34"/>
                                        </p:tgtEl>
                                        <p:attrNameLst>
                                          <p:attrName>ppt_x</p:attrName>
                                        </p:attrNameLst>
                                      </p:cBhvr>
                                      <p:tavLst>
                                        <p:tav tm="0">
                                          <p:val>
                                            <p:strVal val="#ppt_x-#ppt_w*1.125000"/>
                                          </p:val>
                                        </p:tav>
                                        <p:tav tm="100000">
                                          <p:val>
                                            <p:strVal val="#ppt_x"/>
                                          </p:val>
                                        </p:tav>
                                      </p:tavLst>
                                    </p:anim>
                                    <p:animEffect transition="in" filter="wipe(right)">
                                      <p:cBhvr>
                                        <p:cTn id="4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3"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3179929" cy="684000"/>
            <a:chOff x="3521613" y="0"/>
            <a:chExt cx="3179929" cy="684000"/>
          </a:xfrm>
        </p:grpSpPr>
        <p:grpSp>
          <p:nvGrpSpPr>
            <p:cNvPr id="32" name="Group 31"/>
            <p:cNvGrpSpPr/>
            <p:nvPr/>
          </p:nvGrpSpPr>
          <p:grpSpPr>
            <a:xfrm>
              <a:off x="3521613" y="0"/>
              <a:ext cx="3179929" cy="684000"/>
              <a:chOff x="3770142" y="1493446"/>
              <a:chExt cx="3179929" cy="684000"/>
            </a:xfrm>
          </p:grpSpPr>
          <p:sp>
            <p:nvSpPr>
              <p:cNvPr id="34" name="Flowchart: Alternate Process 33"/>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34"/>
              <p:cNvPicPr>
                <a:picLocks noChangeAspect="1"/>
              </p:cNvPicPr>
              <p:nvPr/>
            </p:nvPicPr>
            <p:blipFill>
              <a:blip r:embed="rId7"/>
              <a:stretch>
                <a:fillRect/>
              </a:stretch>
            </p:blipFill>
            <p:spPr>
              <a:xfrm rot="16200000">
                <a:off x="3751426" y="1512162"/>
                <a:ext cx="684000" cy="646568"/>
              </a:xfrm>
              <a:prstGeom prst="rect">
                <a:avLst/>
              </a:prstGeom>
            </p:spPr>
          </p:pic>
        </p:grpSp>
        <p:sp>
          <p:nvSpPr>
            <p:cNvPr id="33" name="TextBox 32"/>
            <p:cNvSpPr txBox="1"/>
            <p:nvPr/>
          </p:nvSpPr>
          <p:spPr>
            <a:xfrm>
              <a:off x="4168182" y="80390"/>
              <a:ext cx="24105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grpSp>
        <p:nvGrpSpPr>
          <p:cNvPr id="36" name="PA_库_组合 5"/>
          <p:cNvGrpSpPr/>
          <p:nvPr>
            <p:custDataLst>
              <p:tags r:id="rId1"/>
            </p:custDataLst>
          </p:nvPr>
        </p:nvGrpSpPr>
        <p:grpSpPr>
          <a:xfrm>
            <a:off x="947754" y="684950"/>
            <a:ext cx="587835" cy="706091"/>
            <a:chOff x="1836100" y="2332000"/>
            <a:chExt cx="1572829" cy="862059"/>
          </a:xfrm>
        </p:grpSpPr>
        <p:sp>
          <p:nvSpPr>
            <p:cNvPr id="3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文本框 12"/>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40" name="Rectangle 39"/>
          <p:cNvSpPr/>
          <p:nvPr/>
        </p:nvSpPr>
        <p:spPr>
          <a:xfrm>
            <a:off x="1661088" y="826187"/>
            <a:ext cx="9762841" cy="584775"/>
          </a:xfrm>
          <a:prstGeom prst="rect">
            <a:avLst/>
          </a:prstGeom>
        </p:spPr>
        <p:txBody>
          <a:bodyPr wrap="square">
            <a:spAutoFit/>
          </a:bodyPr>
          <a:lstStyle/>
          <a:p>
            <a:pPr lvl="0"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 nhỏ đi học trong khung cảnh như thế nào?</a:t>
            </a:r>
          </a:p>
        </p:txBody>
      </p:sp>
      <p:grpSp>
        <p:nvGrpSpPr>
          <p:cNvPr id="41" name="PA_库_组合 5"/>
          <p:cNvGrpSpPr/>
          <p:nvPr>
            <p:custDataLst>
              <p:tags r:id="rId2"/>
            </p:custDataLst>
          </p:nvPr>
        </p:nvGrpSpPr>
        <p:grpSpPr>
          <a:xfrm>
            <a:off x="983776" y="1567596"/>
            <a:ext cx="587835" cy="733599"/>
            <a:chOff x="1836100" y="2332000"/>
            <a:chExt cx="1572829" cy="895643"/>
          </a:xfrm>
        </p:grpSpPr>
        <p:sp>
          <p:nvSpPr>
            <p:cNvPr id="42"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45" name="Rectangle 44"/>
          <p:cNvSpPr/>
          <p:nvPr/>
        </p:nvSpPr>
        <p:spPr>
          <a:xfrm>
            <a:off x="1715969" y="1618159"/>
            <a:ext cx="9762841" cy="584775"/>
          </a:xfrm>
          <a:prstGeom prst="rect">
            <a:avLst/>
          </a:prstGeom>
        </p:spPr>
        <p:txBody>
          <a:bodyPr wrap="square">
            <a:spAutoFit/>
          </a:bodyPr>
          <a:lstStyle/>
          <a:p>
            <a:pPr lvl="0"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 trang sách bạn nhỏ được học có gì thú vị?</a:t>
            </a:r>
          </a:p>
        </p:txBody>
      </p:sp>
      <p:grpSp>
        <p:nvGrpSpPr>
          <p:cNvPr id="46" name="PA_库_组合 5"/>
          <p:cNvGrpSpPr/>
          <p:nvPr>
            <p:custDataLst>
              <p:tags r:id="rId3"/>
            </p:custDataLst>
          </p:nvPr>
        </p:nvGrpSpPr>
        <p:grpSpPr>
          <a:xfrm>
            <a:off x="983776" y="2429119"/>
            <a:ext cx="587835" cy="733599"/>
            <a:chOff x="1836100" y="2332000"/>
            <a:chExt cx="1572829" cy="895643"/>
          </a:xfrm>
        </p:grpSpPr>
        <p:sp>
          <p:nvSpPr>
            <p:cNvPr id="4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50" name="Rectangle 49"/>
          <p:cNvSpPr/>
          <p:nvPr/>
        </p:nvSpPr>
        <p:spPr>
          <a:xfrm>
            <a:off x="1715969" y="2479682"/>
            <a:ext cx="9762841" cy="1077218"/>
          </a:xfrm>
          <a:prstGeom prst="rect">
            <a:avLst/>
          </a:prstGeom>
        </p:spPr>
        <p:txBody>
          <a:bodyPr wrap="square">
            <a:spAutoFit/>
          </a:bodyPr>
          <a:lstStyle/>
          <a:p>
            <a:pPr lvl="0"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 những chi tiết thể hiện niềm vui của các bạn trong giờ ra chơi.</a:t>
            </a:r>
          </a:p>
        </p:txBody>
      </p:sp>
      <p:grpSp>
        <p:nvGrpSpPr>
          <p:cNvPr id="51" name="PA_库_组合 5"/>
          <p:cNvGrpSpPr/>
          <p:nvPr>
            <p:custDataLst>
              <p:tags r:id="rId4"/>
            </p:custDataLst>
          </p:nvPr>
        </p:nvGrpSpPr>
        <p:grpSpPr>
          <a:xfrm>
            <a:off x="995758" y="3540674"/>
            <a:ext cx="587835" cy="733599"/>
            <a:chOff x="1836100" y="2332000"/>
            <a:chExt cx="1572829" cy="895643"/>
          </a:xfrm>
        </p:grpSpPr>
        <p:sp>
          <p:nvSpPr>
            <p:cNvPr id="52"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55" name="Rectangle 54"/>
          <p:cNvSpPr/>
          <p:nvPr/>
        </p:nvSpPr>
        <p:spPr>
          <a:xfrm>
            <a:off x="1727951" y="3614349"/>
            <a:ext cx="9762841" cy="584775"/>
          </a:xfrm>
          <a:prstGeom prst="rect">
            <a:avLst/>
          </a:prstGeom>
        </p:spPr>
        <p:txBody>
          <a:bodyPr wrap="square">
            <a:spAutoFit/>
          </a:bodyPr>
          <a:lstStyle/>
          <a:p>
            <a:pPr lvl="0"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Nêu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xúc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tan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học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0" name="Picture 29"/>
          <p:cNvPicPr>
            <a:picLocks noChangeAspect="1"/>
          </p:cNvPicPr>
          <p:nvPr/>
        </p:nvPicPr>
        <p:blipFill rotWithShape="1">
          <a:blip r:embed="rId8" cstate="hqprint">
            <a:extLst>
              <a:ext uri="{28A0092B-C50C-407E-A947-70E740481C1C}">
                <a14:useLocalDpi xmlns:a14="http://schemas.microsoft.com/office/drawing/2010/main" val="0"/>
              </a:ext>
            </a:extLst>
          </a:blip>
          <a:srcRect b="8242"/>
          <a:stretch/>
        </p:blipFill>
        <p:spPr>
          <a:xfrm>
            <a:off x="8963026" y="3717384"/>
            <a:ext cx="2834022" cy="2600442"/>
          </a:xfrm>
          <a:prstGeom prst="rect">
            <a:avLst/>
          </a:prstGeom>
          <a:effectLst>
            <a:softEdge rad="12700"/>
          </a:effectLst>
        </p:spPr>
      </p:pic>
      <p:grpSp>
        <p:nvGrpSpPr>
          <p:cNvPr id="56" name="PA_库_组合 5">
            <a:extLst>
              <a:ext uri="{FF2B5EF4-FFF2-40B4-BE49-F238E27FC236}">
                <a16:creationId xmlns:a16="http://schemas.microsoft.com/office/drawing/2014/main" id="{7A5E8215-3167-4B67-AD6A-6FDB9F4CD913}"/>
              </a:ext>
            </a:extLst>
          </p:cNvPr>
          <p:cNvGrpSpPr/>
          <p:nvPr>
            <p:custDataLst>
              <p:tags r:id="rId5"/>
            </p:custDataLst>
          </p:nvPr>
        </p:nvGrpSpPr>
        <p:grpSpPr>
          <a:xfrm>
            <a:off x="1092112" y="4614907"/>
            <a:ext cx="587835" cy="733599"/>
            <a:chOff x="1836100" y="2332000"/>
            <a:chExt cx="1572829" cy="895643"/>
          </a:xfrm>
        </p:grpSpPr>
        <p:sp>
          <p:nvSpPr>
            <p:cNvPr id="60" name="任意多边形 10">
              <a:extLst>
                <a:ext uri="{FF2B5EF4-FFF2-40B4-BE49-F238E27FC236}">
                  <a16:creationId xmlns:a16="http://schemas.microsoft.com/office/drawing/2014/main" id="{724D10F2-9E38-48B1-908A-29CDAC7B5449}"/>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1" name="任意多边形 11">
              <a:extLst>
                <a:ext uri="{FF2B5EF4-FFF2-40B4-BE49-F238E27FC236}">
                  <a16:creationId xmlns:a16="http://schemas.microsoft.com/office/drawing/2014/main" id="{82A6A130-4D03-4F32-8753-5CCFD1C75D32}"/>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2" name="文本框 12">
              <a:extLst>
                <a:ext uri="{FF2B5EF4-FFF2-40B4-BE49-F238E27FC236}">
                  <a16:creationId xmlns:a16="http://schemas.microsoft.com/office/drawing/2014/main" id="{EFD70AA8-85EC-40C7-8959-27E8C6AFF1C4}"/>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63" name="Rectangle 62">
            <a:extLst>
              <a:ext uri="{FF2B5EF4-FFF2-40B4-BE49-F238E27FC236}">
                <a16:creationId xmlns:a16="http://schemas.microsoft.com/office/drawing/2014/main" id="{10284018-730A-4FDF-AE97-0C0DE320198B}"/>
              </a:ext>
            </a:extLst>
          </p:cNvPr>
          <p:cNvSpPr/>
          <p:nvPr/>
        </p:nvSpPr>
        <p:spPr>
          <a:xfrm>
            <a:off x="1824306" y="4688582"/>
            <a:ext cx="6978084" cy="1077218"/>
          </a:xfrm>
          <a:prstGeom prst="rect">
            <a:avLst/>
          </a:prstGeom>
        </p:spPr>
        <p:txBody>
          <a:bodyPr wrap="square">
            <a:spAutoFit/>
          </a:bodyPr>
          <a:lstStyle/>
          <a:p>
            <a:pPr lvl="0"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cảm thấy thế nào khi nghe tiếng trống tan trường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25226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750"/>
                                        <p:tgtEl>
                                          <p:spTgt spid="3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750"/>
                                        <p:tgtEl>
                                          <p:spTgt spid="40"/>
                                        </p:tgtEl>
                                      </p:cBhvr>
                                    </p:animEffect>
                                    <p:anim calcmode="lin" valueType="num">
                                      <p:cBhvr>
                                        <p:cTn id="11" dur="750" fill="hold"/>
                                        <p:tgtEl>
                                          <p:spTgt spid="40"/>
                                        </p:tgtEl>
                                        <p:attrNameLst>
                                          <p:attrName>ppt_x</p:attrName>
                                        </p:attrNameLst>
                                      </p:cBhvr>
                                      <p:tavLst>
                                        <p:tav tm="0">
                                          <p:val>
                                            <p:strVal val="#ppt_x"/>
                                          </p:val>
                                        </p:tav>
                                        <p:tav tm="100000">
                                          <p:val>
                                            <p:strVal val="#ppt_x"/>
                                          </p:val>
                                        </p:tav>
                                      </p:tavLst>
                                    </p:anim>
                                    <p:anim calcmode="lin" valueType="num">
                                      <p:cBhvr>
                                        <p:cTn id="12" dur="75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50"/>
                                        <p:tgtEl>
                                          <p:spTgt spid="41"/>
                                        </p:tgtEl>
                                      </p:cBhvr>
                                    </p:animEffect>
                                    <p:anim calcmode="lin" valueType="num">
                                      <p:cBhvr>
                                        <p:cTn id="18" dur="750" fill="hold"/>
                                        <p:tgtEl>
                                          <p:spTgt spid="41"/>
                                        </p:tgtEl>
                                        <p:attrNameLst>
                                          <p:attrName>ppt_x</p:attrName>
                                        </p:attrNameLst>
                                      </p:cBhvr>
                                      <p:tavLst>
                                        <p:tav tm="0">
                                          <p:val>
                                            <p:strVal val="#ppt_x"/>
                                          </p:val>
                                        </p:tav>
                                        <p:tav tm="100000">
                                          <p:val>
                                            <p:strVal val="#ppt_x"/>
                                          </p:val>
                                        </p:tav>
                                      </p:tavLst>
                                    </p:anim>
                                    <p:anim calcmode="lin" valueType="num">
                                      <p:cBhvr>
                                        <p:cTn id="19" dur="750" fill="hold"/>
                                        <p:tgtEl>
                                          <p:spTgt spid="4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750"/>
                                        <p:tgtEl>
                                          <p:spTgt spid="45"/>
                                        </p:tgtEl>
                                      </p:cBhvr>
                                    </p:animEffect>
                                    <p:anim calcmode="lin" valueType="num">
                                      <p:cBhvr>
                                        <p:cTn id="23" dur="750" fill="hold"/>
                                        <p:tgtEl>
                                          <p:spTgt spid="45"/>
                                        </p:tgtEl>
                                        <p:attrNameLst>
                                          <p:attrName>ppt_x</p:attrName>
                                        </p:attrNameLst>
                                      </p:cBhvr>
                                      <p:tavLst>
                                        <p:tav tm="0">
                                          <p:val>
                                            <p:strVal val="#ppt_x"/>
                                          </p:val>
                                        </p:tav>
                                        <p:tav tm="100000">
                                          <p:val>
                                            <p:strVal val="#ppt_x"/>
                                          </p:val>
                                        </p:tav>
                                      </p:tavLst>
                                    </p:anim>
                                    <p:anim calcmode="lin" valueType="num">
                                      <p:cBhvr>
                                        <p:cTn id="24" dur="75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750"/>
                                        <p:tgtEl>
                                          <p:spTgt spid="46"/>
                                        </p:tgtEl>
                                      </p:cBhvr>
                                    </p:animEffect>
                                    <p:anim calcmode="lin" valueType="num">
                                      <p:cBhvr>
                                        <p:cTn id="30" dur="750" fill="hold"/>
                                        <p:tgtEl>
                                          <p:spTgt spid="46"/>
                                        </p:tgtEl>
                                        <p:attrNameLst>
                                          <p:attrName>ppt_x</p:attrName>
                                        </p:attrNameLst>
                                      </p:cBhvr>
                                      <p:tavLst>
                                        <p:tav tm="0">
                                          <p:val>
                                            <p:strVal val="#ppt_x"/>
                                          </p:val>
                                        </p:tav>
                                        <p:tav tm="100000">
                                          <p:val>
                                            <p:strVal val="#ppt_x"/>
                                          </p:val>
                                        </p:tav>
                                      </p:tavLst>
                                    </p:anim>
                                    <p:anim calcmode="lin" valueType="num">
                                      <p:cBhvr>
                                        <p:cTn id="31" dur="750" fill="hold"/>
                                        <p:tgtEl>
                                          <p:spTgt spid="4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750"/>
                                        <p:tgtEl>
                                          <p:spTgt spid="50"/>
                                        </p:tgtEl>
                                      </p:cBhvr>
                                    </p:animEffect>
                                    <p:anim calcmode="lin" valueType="num">
                                      <p:cBhvr>
                                        <p:cTn id="35" dur="750" fill="hold"/>
                                        <p:tgtEl>
                                          <p:spTgt spid="50"/>
                                        </p:tgtEl>
                                        <p:attrNameLst>
                                          <p:attrName>ppt_x</p:attrName>
                                        </p:attrNameLst>
                                      </p:cBhvr>
                                      <p:tavLst>
                                        <p:tav tm="0">
                                          <p:val>
                                            <p:strVal val="#ppt_x"/>
                                          </p:val>
                                        </p:tav>
                                        <p:tav tm="100000">
                                          <p:val>
                                            <p:strVal val="#ppt_x"/>
                                          </p:val>
                                        </p:tav>
                                      </p:tavLst>
                                    </p:anim>
                                    <p:anim calcmode="lin" valueType="num">
                                      <p:cBhvr>
                                        <p:cTn id="36"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750"/>
                                        <p:tgtEl>
                                          <p:spTgt spid="51"/>
                                        </p:tgtEl>
                                      </p:cBhvr>
                                    </p:animEffect>
                                    <p:anim calcmode="lin" valueType="num">
                                      <p:cBhvr>
                                        <p:cTn id="42" dur="750" fill="hold"/>
                                        <p:tgtEl>
                                          <p:spTgt spid="51"/>
                                        </p:tgtEl>
                                        <p:attrNameLst>
                                          <p:attrName>ppt_x</p:attrName>
                                        </p:attrNameLst>
                                      </p:cBhvr>
                                      <p:tavLst>
                                        <p:tav tm="0">
                                          <p:val>
                                            <p:strVal val="#ppt_x"/>
                                          </p:val>
                                        </p:tav>
                                        <p:tav tm="100000">
                                          <p:val>
                                            <p:strVal val="#ppt_x"/>
                                          </p:val>
                                        </p:tav>
                                      </p:tavLst>
                                    </p:anim>
                                    <p:anim calcmode="lin" valueType="num">
                                      <p:cBhvr>
                                        <p:cTn id="43" dur="750" fill="hold"/>
                                        <p:tgtEl>
                                          <p:spTgt spid="5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750"/>
                                        <p:tgtEl>
                                          <p:spTgt spid="55"/>
                                        </p:tgtEl>
                                      </p:cBhvr>
                                    </p:animEffect>
                                    <p:anim calcmode="lin" valueType="num">
                                      <p:cBhvr>
                                        <p:cTn id="47" dur="750" fill="hold"/>
                                        <p:tgtEl>
                                          <p:spTgt spid="55"/>
                                        </p:tgtEl>
                                        <p:attrNameLst>
                                          <p:attrName>ppt_x</p:attrName>
                                        </p:attrNameLst>
                                      </p:cBhvr>
                                      <p:tavLst>
                                        <p:tav tm="0">
                                          <p:val>
                                            <p:strVal val="#ppt_x"/>
                                          </p:val>
                                        </p:tav>
                                        <p:tav tm="100000">
                                          <p:val>
                                            <p:strVal val="#ppt_x"/>
                                          </p:val>
                                        </p:tav>
                                      </p:tavLst>
                                    </p:anim>
                                    <p:anim calcmode="lin" valueType="num">
                                      <p:cBhvr>
                                        <p:cTn id="48" dur="75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750"/>
                                        <p:tgtEl>
                                          <p:spTgt spid="56"/>
                                        </p:tgtEl>
                                      </p:cBhvr>
                                    </p:animEffect>
                                    <p:anim calcmode="lin" valueType="num">
                                      <p:cBhvr>
                                        <p:cTn id="54" dur="750" fill="hold"/>
                                        <p:tgtEl>
                                          <p:spTgt spid="56"/>
                                        </p:tgtEl>
                                        <p:attrNameLst>
                                          <p:attrName>ppt_x</p:attrName>
                                        </p:attrNameLst>
                                      </p:cBhvr>
                                      <p:tavLst>
                                        <p:tav tm="0">
                                          <p:val>
                                            <p:strVal val="#ppt_x"/>
                                          </p:val>
                                        </p:tav>
                                        <p:tav tm="100000">
                                          <p:val>
                                            <p:strVal val="#ppt_x"/>
                                          </p:val>
                                        </p:tav>
                                      </p:tavLst>
                                    </p:anim>
                                    <p:anim calcmode="lin" valueType="num">
                                      <p:cBhvr>
                                        <p:cTn id="55" dur="750" fill="hold"/>
                                        <p:tgtEl>
                                          <p:spTgt spid="56"/>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750"/>
                                        <p:tgtEl>
                                          <p:spTgt spid="63"/>
                                        </p:tgtEl>
                                      </p:cBhvr>
                                    </p:animEffect>
                                    <p:anim calcmode="lin" valueType="num">
                                      <p:cBhvr>
                                        <p:cTn id="59" dur="750" fill="hold"/>
                                        <p:tgtEl>
                                          <p:spTgt spid="63"/>
                                        </p:tgtEl>
                                        <p:attrNameLst>
                                          <p:attrName>ppt_x</p:attrName>
                                        </p:attrNameLst>
                                      </p:cBhvr>
                                      <p:tavLst>
                                        <p:tav tm="0">
                                          <p:val>
                                            <p:strVal val="#ppt_x"/>
                                          </p:val>
                                        </p:tav>
                                        <p:tav tm="100000">
                                          <p:val>
                                            <p:strVal val="#ppt_x"/>
                                          </p:val>
                                        </p:tav>
                                      </p:tavLst>
                                    </p:anim>
                                    <p:anim calcmode="lin" valueType="num">
                                      <p:cBhvr>
                                        <p:cTn id="60" dur="75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5" grpId="0"/>
      <p:bldP spid="50" grpId="0"/>
      <p:bldP spid="55" grpId="0"/>
      <p:bldP spid="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6" name="Group 5"/>
          <p:cNvGrpSpPr/>
          <p:nvPr/>
        </p:nvGrpSpPr>
        <p:grpSpPr>
          <a:xfrm>
            <a:off x="0" y="0"/>
            <a:ext cx="3179929" cy="684000"/>
            <a:chOff x="3521613" y="0"/>
            <a:chExt cx="3179929" cy="684000"/>
          </a:xfrm>
        </p:grpSpPr>
        <p:grpSp>
          <p:nvGrpSpPr>
            <p:cNvPr id="8" name="Group 7"/>
            <p:cNvGrpSpPr/>
            <p:nvPr/>
          </p:nvGrpSpPr>
          <p:grpSpPr>
            <a:xfrm>
              <a:off x="3521613" y="0"/>
              <a:ext cx="3179929" cy="684000"/>
              <a:chOff x="3770142" y="1493446"/>
              <a:chExt cx="3179929" cy="684000"/>
            </a:xfrm>
          </p:grpSpPr>
          <p:sp>
            <p:nvSpPr>
              <p:cNvPr id="10" name="Flowchart: Alternate Process 9"/>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umanst521 BT"/>
                  <a:cs typeface="+mn-cs"/>
                </a:endParaRPr>
              </a:p>
            </p:txBody>
          </p:sp>
          <p:pic>
            <p:nvPicPr>
              <p:cNvPr id="11" name="Picture 10"/>
              <p:cNvPicPr>
                <a:picLocks noChangeAspect="1"/>
              </p:cNvPicPr>
              <p:nvPr/>
            </p:nvPicPr>
            <p:blipFill>
              <a:blip r:embed="rId4"/>
              <a:stretch>
                <a:fillRect/>
              </a:stretch>
            </p:blipFill>
            <p:spPr>
              <a:xfrm rot="16200000">
                <a:off x="3751426" y="1512162"/>
                <a:ext cx="684000" cy="646568"/>
              </a:xfrm>
              <a:prstGeom prst="rect">
                <a:avLst/>
              </a:prstGeom>
            </p:spPr>
          </p:pic>
        </p:grpSp>
        <p:sp>
          <p:nvSpPr>
            <p:cNvPr id="9" name="TextBox 8"/>
            <p:cNvSpPr txBox="1"/>
            <p:nvPr/>
          </p:nvSpPr>
          <p:spPr>
            <a:xfrm>
              <a:off x="4168182" y="80390"/>
              <a:ext cx="24105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umanst521 BT"/>
                  <a:cs typeface="+mn-cs"/>
                </a:rPr>
                <a:t>Cùng tìm hiểu</a:t>
              </a:r>
            </a:p>
          </p:txBody>
        </p:sp>
      </p:grpSp>
      <p:grpSp>
        <p:nvGrpSpPr>
          <p:cNvPr id="19" name="PA_库_组合 5"/>
          <p:cNvGrpSpPr/>
          <p:nvPr>
            <p:custDataLst>
              <p:tags r:id="rId1"/>
            </p:custDataLst>
          </p:nvPr>
        </p:nvGrpSpPr>
        <p:grpSpPr>
          <a:xfrm>
            <a:off x="1076766" y="656390"/>
            <a:ext cx="587835" cy="733599"/>
            <a:chOff x="1836100" y="2332000"/>
            <a:chExt cx="1572829" cy="895643"/>
          </a:xfrm>
        </p:grpSpPr>
        <p:sp>
          <p:nvSpPr>
            <p:cNvPr id="20"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Humanst521 BT"/>
                <a:cs typeface="+mn-cs"/>
              </a:endParaRPr>
            </a:p>
          </p:txBody>
        </p:sp>
        <p:sp>
          <p:nvSpPr>
            <p:cNvPr id="21"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Humanst521 BT"/>
                <a:cs typeface="+mn-cs"/>
              </a:endParaRPr>
            </a:p>
          </p:txBody>
        </p:sp>
        <p:sp>
          <p:nvSpPr>
            <p:cNvPr id="23"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Humanst521 BT"/>
                  <a:ea typeface="方正静蕾简体" panose="02000000000000000000" pitchFamily="2" charset="-122"/>
                  <a:cs typeface="+mn-cs"/>
                </a:rPr>
                <a:t>1</a:t>
              </a:r>
            </a:p>
          </p:txBody>
        </p:sp>
      </p:grpSp>
      <p:sp>
        <p:nvSpPr>
          <p:cNvPr id="24" name="Rectangle 23"/>
          <p:cNvSpPr/>
          <p:nvPr/>
        </p:nvSpPr>
        <p:spPr>
          <a:xfrm>
            <a:off x="1808959" y="706953"/>
            <a:ext cx="9762841" cy="584775"/>
          </a:xfrm>
          <a:prstGeom prst="rect">
            <a:avLst/>
          </a:prstGeom>
        </p:spPr>
        <p:txBody>
          <a:bodyPr wrap="square">
            <a:spAutoFit/>
          </a:bodyPr>
          <a:lstStyle/>
          <a:p>
            <a:pPr lvl="0"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 nhỏ đi học trong khung cảnh như thế nào?</a:t>
            </a:r>
          </a:p>
        </p:txBody>
      </p:sp>
      <p:sp>
        <p:nvSpPr>
          <p:cNvPr id="25" name="TextBox 24">
            <a:extLst>
              <a:ext uri="{FF2B5EF4-FFF2-40B4-BE49-F238E27FC236}">
                <a16:creationId xmlns:a16="http://schemas.microsoft.com/office/drawing/2014/main" id="{0D32F087-1FB5-43A9-A948-6C3E2704866D}"/>
              </a:ext>
            </a:extLst>
          </p:cNvPr>
          <p:cNvSpPr txBox="1"/>
          <p:nvPr/>
        </p:nvSpPr>
        <p:spPr>
          <a:xfrm>
            <a:off x="4058091" y="1459769"/>
            <a:ext cx="10399363" cy="2062103"/>
          </a:xfrm>
          <a:prstGeom prst="rect">
            <a:avLst/>
          </a:prstGeom>
          <a:noFill/>
        </p:spPr>
        <p:txBody>
          <a:bodyPr wrap="square" rtlCol="0">
            <a:spAutoFit/>
          </a:bodyP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Sáng nay em đi học</a:t>
            </a:r>
          </a:p>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Bình minh nắng xôn xao</a:t>
            </a:r>
          </a:p>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Trong lành làn gió mát</a:t>
            </a:r>
          </a:p>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Mơn man đôi má đào.</a:t>
            </a:r>
          </a:p>
        </p:txBody>
      </p:sp>
      <p:grpSp>
        <p:nvGrpSpPr>
          <p:cNvPr id="33" name="Group 32"/>
          <p:cNvGrpSpPr/>
          <p:nvPr/>
        </p:nvGrpSpPr>
        <p:grpSpPr>
          <a:xfrm>
            <a:off x="2100161" y="3948540"/>
            <a:ext cx="8884693" cy="1077218"/>
            <a:chOff x="1596788" y="4426148"/>
            <a:chExt cx="8884693" cy="1077218"/>
          </a:xfrm>
        </p:grpSpPr>
        <p:sp>
          <p:nvSpPr>
            <p:cNvPr id="34" name="Rounded Rectangle 33"/>
            <p:cNvSpPr/>
            <p:nvPr/>
          </p:nvSpPr>
          <p:spPr>
            <a:xfrm>
              <a:off x="1596788" y="4430273"/>
              <a:ext cx="8884693" cy="1072752"/>
            </a:xfrm>
            <a:prstGeom prst="roundRect">
              <a:avLst>
                <a:gd name="adj" fmla="val 34909"/>
              </a:avLst>
            </a:prstGeom>
            <a:solidFill>
              <a:srgbClr val="CCFFFF">
                <a:alpha val="7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600"/>
                </a:spcBef>
                <a:spcAft>
                  <a:spcPts val="180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l="54953"/>
            <a:stretch/>
          </p:blipFill>
          <p:spPr>
            <a:xfrm>
              <a:off x="1818238" y="4858605"/>
              <a:ext cx="1022533" cy="308106"/>
            </a:xfrm>
            <a:prstGeom prst="rect">
              <a:avLst/>
            </a:prstGeom>
          </p:spPr>
        </p:pic>
        <p:sp>
          <p:nvSpPr>
            <p:cNvPr id="36" name="Rectangle 35"/>
            <p:cNvSpPr/>
            <p:nvPr/>
          </p:nvSpPr>
          <p:spPr>
            <a:xfrm>
              <a:off x="2840771" y="4426148"/>
              <a:ext cx="7406359" cy="1077218"/>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buổi</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bình</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minh</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nắng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552217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ppt_x</p:attrName>
                                        </p:attrNameLst>
                                      </p:cBhvr>
                                      <p:tavLst>
                                        <p:tav tm="0">
                                          <p:val>
                                            <p:strVal val="#ppt_x"/>
                                          </p:val>
                                        </p:tav>
                                        <p:tav tm="100000">
                                          <p:val>
                                            <p:strVal val="#ppt_x"/>
                                          </p:val>
                                        </p:tav>
                                      </p:tavLst>
                                    </p:anim>
                                    <p:anim calcmode="lin" valueType="num">
                                      <p:cBhvr>
                                        <p:cTn id="9" dur="75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750"/>
                                        <p:tgtEl>
                                          <p:spTgt spid="24"/>
                                        </p:tgtEl>
                                      </p:cBhvr>
                                    </p:animEffect>
                                    <p:anim calcmode="lin" valueType="num">
                                      <p:cBhvr>
                                        <p:cTn id="13" dur="750" fill="hold"/>
                                        <p:tgtEl>
                                          <p:spTgt spid="24"/>
                                        </p:tgtEl>
                                        <p:attrNameLst>
                                          <p:attrName>ppt_x</p:attrName>
                                        </p:attrNameLst>
                                      </p:cBhvr>
                                      <p:tavLst>
                                        <p:tav tm="0">
                                          <p:val>
                                            <p:strVal val="#ppt_x"/>
                                          </p:val>
                                        </p:tav>
                                        <p:tav tm="100000">
                                          <p:val>
                                            <p:strVal val="#ppt_x"/>
                                          </p:val>
                                        </p:tav>
                                      </p:tavLst>
                                    </p:anim>
                                    <p:anim calcmode="lin" valueType="num">
                                      <p:cBhvr>
                                        <p:cTn id="14"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6" name="Group 5"/>
          <p:cNvGrpSpPr/>
          <p:nvPr/>
        </p:nvGrpSpPr>
        <p:grpSpPr>
          <a:xfrm>
            <a:off x="0" y="0"/>
            <a:ext cx="3179929" cy="684000"/>
            <a:chOff x="3521613" y="0"/>
            <a:chExt cx="3179929" cy="684000"/>
          </a:xfrm>
        </p:grpSpPr>
        <p:grpSp>
          <p:nvGrpSpPr>
            <p:cNvPr id="8" name="Group 7"/>
            <p:cNvGrpSpPr/>
            <p:nvPr/>
          </p:nvGrpSpPr>
          <p:grpSpPr>
            <a:xfrm>
              <a:off x="3521613" y="0"/>
              <a:ext cx="3179929" cy="684000"/>
              <a:chOff x="3770142" y="1493446"/>
              <a:chExt cx="3179929" cy="684000"/>
            </a:xfrm>
          </p:grpSpPr>
          <p:sp>
            <p:nvSpPr>
              <p:cNvPr id="10" name="Flowchart: Alternate Process 9"/>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a:blip r:embed="rId4"/>
              <a:stretch>
                <a:fillRect/>
              </a:stretch>
            </p:blipFill>
            <p:spPr>
              <a:xfrm rot="16200000">
                <a:off x="3751426" y="1512162"/>
                <a:ext cx="684000" cy="646568"/>
              </a:xfrm>
              <a:prstGeom prst="rect">
                <a:avLst/>
              </a:prstGeom>
            </p:spPr>
          </p:pic>
        </p:grpSp>
        <p:sp>
          <p:nvSpPr>
            <p:cNvPr id="9" name="TextBox 8"/>
            <p:cNvSpPr txBox="1"/>
            <p:nvPr/>
          </p:nvSpPr>
          <p:spPr>
            <a:xfrm>
              <a:off x="4168182" y="80390"/>
              <a:ext cx="24105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grpSp>
        <p:nvGrpSpPr>
          <p:cNvPr id="12" name="PA_库_组合 5"/>
          <p:cNvGrpSpPr/>
          <p:nvPr>
            <p:custDataLst>
              <p:tags r:id="rId1"/>
            </p:custDataLst>
          </p:nvPr>
        </p:nvGrpSpPr>
        <p:grpSpPr>
          <a:xfrm>
            <a:off x="947754" y="684950"/>
            <a:ext cx="587835" cy="706091"/>
            <a:chOff x="1836100" y="2332000"/>
            <a:chExt cx="1572829" cy="862059"/>
          </a:xfrm>
        </p:grpSpPr>
        <p:sp>
          <p:nvSpPr>
            <p:cNvPr id="1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16" name="Rectangle 15"/>
          <p:cNvSpPr/>
          <p:nvPr/>
        </p:nvSpPr>
        <p:spPr>
          <a:xfrm>
            <a:off x="1661088" y="826187"/>
            <a:ext cx="9762841" cy="584775"/>
          </a:xfrm>
          <a:prstGeom prst="rect">
            <a:avLst/>
          </a:prstGeom>
        </p:spPr>
        <p:txBody>
          <a:bodyPr wrap="square">
            <a:spAutoFit/>
          </a:bodyPr>
          <a:lstStyle/>
          <a:p>
            <a:pPr lvl="0"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 trang sách bạn nhỏ được học có gì thú vị?</a:t>
            </a:r>
          </a:p>
        </p:txBody>
      </p:sp>
      <p:sp>
        <p:nvSpPr>
          <p:cNvPr id="22" name="TextBox 21">
            <a:extLst>
              <a:ext uri="{FF2B5EF4-FFF2-40B4-BE49-F238E27FC236}">
                <a16:creationId xmlns:a16="http://schemas.microsoft.com/office/drawing/2014/main" id="{0D32F087-1FB5-43A9-A948-6C3E2704866D}"/>
              </a:ext>
            </a:extLst>
          </p:cNvPr>
          <p:cNvSpPr txBox="1"/>
          <p:nvPr/>
        </p:nvSpPr>
        <p:spPr>
          <a:xfrm>
            <a:off x="1233532" y="1672271"/>
            <a:ext cx="5401807" cy="2062103"/>
          </a:xfrm>
          <a:prstGeom prst="rect">
            <a:avLst/>
          </a:prstGeom>
          <a:noFill/>
        </p:spPr>
        <p:txBody>
          <a:bodyPr wrap="square" rtlCol="0">
            <a:spAutoFit/>
          </a:bodyP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Sáng nay em đi học</a:t>
            </a:r>
          </a:p>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Bình minh nắng xôn xao</a:t>
            </a:r>
          </a:p>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Trong lành làn gió mát</a:t>
            </a:r>
          </a:p>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Mơn man đôi má đào.</a:t>
            </a:r>
          </a:p>
        </p:txBody>
      </p:sp>
      <p:grpSp>
        <p:nvGrpSpPr>
          <p:cNvPr id="29" name="Group 28"/>
          <p:cNvGrpSpPr/>
          <p:nvPr/>
        </p:nvGrpSpPr>
        <p:grpSpPr>
          <a:xfrm>
            <a:off x="1492093" y="3948539"/>
            <a:ext cx="10074596" cy="2062104"/>
            <a:chOff x="1596788" y="4426150"/>
            <a:chExt cx="8884693" cy="1263825"/>
          </a:xfrm>
        </p:grpSpPr>
        <p:sp>
          <p:nvSpPr>
            <p:cNvPr id="30" name="Rounded Rectangle 29"/>
            <p:cNvSpPr/>
            <p:nvPr/>
          </p:nvSpPr>
          <p:spPr>
            <a:xfrm>
              <a:off x="1596788" y="4430273"/>
              <a:ext cx="8884693" cy="1072752"/>
            </a:xfrm>
            <a:prstGeom prst="roundRect">
              <a:avLst>
                <a:gd name="adj" fmla="val 34909"/>
              </a:avLst>
            </a:prstGeom>
            <a:solidFill>
              <a:srgbClr val="CCFFFF">
                <a:alpha val="7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600"/>
                </a:spcBef>
                <a:spcAft>
                  <a:spcPts val="180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Picture 30"/>
            <p:cNvPicPr>
              <a:picLocks noChangeAspect="1"/>
            </p:cNvPicPr>
            <p:nvPr/>
          </p:nvPicPr>
          <p:blipFill rotWithShape="1">
            <a:blip r:embed="rId5" cstate="print">
              <a:extLst>
                <a:ext uri="{28A0092B-C50C-407E-A947-70E740481C1C}">
                  <a14:useLocalDpi xmlns:a14="http://schemas.microsoft.com/office/drawing/2010/main" val="0"/>
                </a:ext>
              </a:extLst>
            </a:blip>
            <a:srcRect l="54953"/>
            <a:stretch/>
          </p:blipFill>
          <p:spPr>
            <a:xfrm>
              <a:off x="1818238" y="4858605"/>
              <a:ext cx="1022533" cy="308106"/>
            </a:xfrm>
            <a:prstGeom prst="rect">
              <a:avLst/>
            </a:prstGeom>
          </p:spPr>
        </p:pic>
        <p:sp>
          <p:nvSpPr>
            <p:cNvPr id="32" name="Rectangle 31"/>
            <p:cNvSpPr/>
            <p:nvPr/>
          </p:nvSpPr>
          <p:spPr>
            <a:xfrm>
              <a:off x="2840771" y="4426150"/>
              <a:ext cx="7406359" cy="1263825"/>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trang sách bạn nhỏ được học có: hương lúa, những cánh cò bay dập dờn, những câu chuyện cổ tích, cách làm đồ</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id="{2DD0F9E3-9B42-4E90-BE17-8E11E04614A1}"/>
              </a:ext>
            </a:extLst>
          </p:cNvPr>
          <p:cNvSpPr txBox="1"/>
          <p:nvPr/>
        </p:nvSpPr>
        <p:spPr>
          <a:xfrm>
            <a:off x="6542507" y="1777291"/>
            <a:ext cx="5401807" cy="2062103"/>
          </a:xfrm>
          <a:prstGeom prst="rect">
            <a:avLst/>
          </a:prstGeom>
          <a:noFill/>
        </p:spPr>
        <p:txBody>
          <a:bodyPr wrap="square" rtlCol="0">
            <a:spAutoFit/>
          </a:bodyPr>
          <a:lstStyle/>
          <a:p>
            <a:pPr lvl="0">
              <a:defRPr/>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Bao nhiêu chuyện cổ tích</a:t>
            </a:r>
          </a:p>
          <a:p>
            <a:pPr lvl="0">
              <a:defRPr/>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Cũng có trong sách hay</a:t>
            </a:r>
          </a:p>
          <a:p>
            <a:pPr lvl="0">
              <a:defRPr/>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dạy múa, dạy hát</a:t>
            </a:r>
          </a:p>
          <a:p>
            <a:pPr lvl="0">
              <a:defRPr/>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 đồ chơi khéo tay.</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441630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750"/>
                                        <p:tgtEl>
                                          <p:spTgt spid="16"/>
                                        </p:tgtEl>
                                      </p:cBhvr>
                                    </p:animEffect>
                                    <p:anim calcmode="lin" valueType="num">
                                      <p:cBhvr>
                                        <p:cTn id="11" dur="750" fill="hold"/>
                                        <p:tgtEl>
                                          <p:spTgt spid="16"/>
                                        </p:tgtEl>
                                        <p:attrNameLst>
                                          <p:attrName>ppt_x</p:attrName>
                                        </p:attrNameLst>
                                      </p:cBhvr>
                                      <p:tavLst>
                                        <p:tav tm="0">
                                          <p:val>
                                            <p:strVal val="#ppt_x"/>
                                          </p:val>
                                        </p:tav>
                                        <p:tav tm="100000">
                                          <p:val>
                                            <p:strVal val="#ppt_x"/>
                                          </p:val>
                                        </p:tav>
                                      </p:tavLst>
                                    </p:anim>
                                    <p:anim calcmode="lin" valueType="num">
                                      <p:cBhvr>
                                        <p:cTn id="12"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6" name="Group 5"/>
          <p:cNvGrpSpPr/>
          <p:nvPr/>
        </p:nvGrpSpPr>
        <p:grpSpPr>
          <a:xfrm>
            <a:off x="0" y="0"/>
            <a:ext cx="3179929" cy="684000"/>
            <a:chOff x="3521613" y="0"/>
            <a:chExt cx="3179929" cy="684000"/>
          </a:xfrm>
        </p:grpSpPr>
        <p:grpSp>
          <p:nvGrpSpPr>
            <p:cNvPr id="8" name="Group 7"/>
            <p:cNvGrpSpPr/>
            <p:nvPr/>
          </p:nvGrpSpPr>
          <p:grpSpPr>
            <a:xfrm>
              <a:off x="3521613" y="0"/>
              <a:ext cx="3179929" cy="684000"/>
              <a:chOff x="3770142" y="1493446"/>
              <a:chExt cx="3179929" cy="684000"/>
            </a:xfrm>
          </p:grpSpPr>
          <p:sp>
            <p:nvSpPr>
              <p:cNvPr id="10" name="Flowchart: Alternate Process 9"/>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umanst521 BT"/>
                  <a:cs typeface="+mn-cs"/>
                </a:endParaRPr>
              </a:p>
            </p:txBody>
          </p:sp>
          <p:pic>
            <p:nvPicPr>
              <p:cNvPr id="11" name="Picture 10"/>
              <p:cNvPicPr>
                <a:picLocks noChangeAspect="1"/>
              </p:cNvPicPr>
              <p:nvPr/>
            </p:nvPicPr>
            <p:blipFill>
              <a:blip r:embed="rId4"/>
              <a:stretch>
                <a:fillRect/>
              </a:stretch>
            </p:blipFill>
            <p:spPr>
              <a:xfrm rot="16200000">
                <a:off x="3751426" y="1512162"/>
                <a:ext cx="684000" cy="646568"/>
              </a:xfrm>
              <a:prstGeom prst="rect">
                <a:avLst/>
              </a:prstGeom>
            </p:spPr>
          </p:pic>
        </p:grpSp>
        <p:sp>
          <p:nvSpPr>
            <p:cNvPr id="9" name="TextBox 8"/>
            <p:cNvSpPr txBox="1"/>
            <p:nvPr/>
          </p:nvSpPr>
          <p:spPr>
            <a:xfrm>
              <a:off x="4168182" y="80390"/>
              <a:ext cx="24105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umanst521 BT"/>
                  <a:cs typeface="+mn-cs"/>
                </a:rPr>
                <a:t>Cùng tìm hiểu</a:t>
              </a:r>
            </a:p>
          </p:txBody>
        </p:sp>
      </p:grpSp>
      <p:grpSp>
        <p:nvGrpSpPr>
          <p:cNvPr id="33" name="Group 32"/>
          <p:cNvGrpSpPr/>
          <p:nvPr/>
        </p:nvGrpSpPr>
        <p:grpSpPr>
          <a:xfrm>
            <a:off x="70339" y="4828237"/>
            <a:ext cx="11703499" cy="1259273"/>
            <a:chOff x="1596788" y="4426148"/>
            <a:chExt cx="8884693" cy="1076877"/>
          </a:xfrm>
        </p:grpSpPr>
        <p:sp>
          <p:nvSpPr>
            <p:cNvPr id="34" name="Rounded Rectangle 33"/>
            <p:cNvSpPr/>
            <p:nvPr/>
          </p:nvSpPr>
          <p:spPr>
            <a:xfrm>
              <a:off x="1596788" y="4430273"/>
              <a:ext cx="8884693" cy="1072752"/>
            </a:xfrm>
            <a:prstGeom prst="roundRect">
              <a:avLst>
                <a:gd name="adj" fmla="val 34909"/>
              </a:avLst>
            </a:prstGeom>
            <a:solidFill>
              <a:srgbClr val="CCFFFF">
                <a:alpha val="7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600"/>
                </a:spcBef>
                <a:spcAft>
                  <a:spcPts val="180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l="54953"/>
            <a:stretch/>
          </p:blipFill>
          <p:spPr>
            <a:xfrm>
              <a:off x="1818238" y="4858605"/>
              <a:ext cx="1022533" cy="308106"/>
            </a:xfrm>
            <a:prstGeom prst="rect">
              <a:avLst/>
            </a:prstGeom>
          </p:spPr>
        </p:pic>
        <p:sp>
          <p:nvSpPr>
            <p:cNvPr id="36" name="Rectangle 35"/>
            <p:cNvSpPr/>
            <p:nvPr/>
          </p:nvSpPr>
          <p:spPr>
            <a:xfrm>
              <a:off x="2840771" y="4426148"/>
              <a:ext cx="7640710" cy="921191"/>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chi tiết thể hiện niềm vui của các bạn trong giờ ra chơi là: náo nứ nô đùa, túm tụm, vẽ tranh say sưa.</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PA_库_组合 5"/>
          <p:cNvGrpSpPr/>
          <p:nvPr>
            <p:custDataLst>
              <p:tags r:id="rId1"/>
            </p:custDataLst>
          </p:nvPr>
        </p:nvGrpSpPr>
        <p:grpSpPr>
          <a:xfrm>
            <a:off x="782298" y="684000"/>
            <a:ext cx="587835" cy="733599"/>
            <a:chOff x="1836100" y="2332000"/>
            <a:chExt cx="1572829" cy="895643"/>
          </a:xfrm>
        </p:grpSpPr>
        <p:sp>
          <p:nvSpPr>
            <p:cNvPr id="2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Humanst521 BT"/>
                <a:cs typeface="+mn-cs"/>
              </a:endParaRPr>
            </a:p>
          </p:txBody>
        </p:sp>
        <p:sp>
          <p:nvSpPr>
            <p:cNvPr id="2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Humanst521 BT"/>
                <a:cs typeface="+mn-cs"/>
              </a:endParaRPr>
            </a:p>
          </p:txBody>
        </p:sp>
        <p:sp>
          <p:nvSpPr>
            <p:cNvPr id="3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Humanst521 BT"/>
                  <a:ea typeface="方正静蕾简体" panose="02000000000000000000" pitchFamily="2" charset="-122"/>
                  <a:cs typeface="+mn-cs"/>
                </a:rPr>
                <a:t>3</a:t>
              </a:r>
            </a:p>
          </p:txBody>
        </p:sp>
      </p:grpSp>
      <p:sp>
        <p:nvSpPr>
          <p:cNvPr id="31" name="Rectangle 30"/>
          <p:cNvSpPr/>
          <p:nvPr/>
        </p:nvSpPr>
        <p:spPr>
          <a:xfrm>
            <a:off x="1514491" y="734563"/>
            <a:ext cx="9762841" cy="1077218"/>
          </a:xfrm>
          <a:prstGeom prst="rect">
            <a:avLst/>
          </a:prstGeom>
        </p:spPr>
        <p:txBody>
          <a:bodyPr wrap="square">
            <a:spAutoFit/>
          </a:bodyPr>
          <a:lstStyle/>
          <a:p>
            <a:pPr lvl="0"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 những chi tiết thể hiện niềm vui của các bạn trong giờ ra chơi.</a:t>
            </a:r>
          </a:p>
        </p:txBody>
      </p:sp>
      <p:pic>
        <p:nvPicPr>
          <p:cNvPr id="3" name="Picture 2">
            <a:extLst>
              <a:ext uri="{FF2B5EF4-FFF2-40B4-BE49-F238E27FC236}">
                <a16:creationId xmlns:a16="http://schemas.microsoft.com/office/drawing/2014/main" id="{3A964D8F-B527-45E4-9CF6-54B832761F7C}"/>
              </a:ext>
            </a:extLst>
          </p:cNvPr>
          <p:cNvPicPr>
            <a:picLocks noChangeAspect="1"/>
          </p:cNvPicPr>
          <p:nvPr/>
        </p:nvPicPr>
        <p:blipFill>
          <a:blip r:embed="rId6"/>
          <a:stretch>
            <a:fillRect/>
          </a:stretch>
        </p:blipFill>
        <p:spPr>
          <a:xfrm>
            <a:off x="2321269" y="1916344"/>
            <a:ext cx="7458503" cy="2494830"/>
          </a:xfrm>
          <a:prstGeom prst="rect">
            <a:avLst/>
          </a:prstGeom>
        </p:spPr>
      </p:pic>
    </p:spTree>
    <p:extLst>
      <p:ext uri="{BB962C8B-B14F-4D97-AF65-F5344CB8AC3E}">
        <p14:creationId xmlns:p14="http://schemas.microsoft.com/office/powerpoint/2010/main" val="159789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anim calcmode="lin" valueType="num">
                                      <p:cBhvr>
                                        <p:cTn id="8" dur="750" fill="hold"/>
                                        <p:tgtEl>
                                          <p:spTgt spid="22"/>
                                        </p:tgtEl>
                                        <p:attrNameLst>
                                          <p:attrName>ppt_x</p:attrName>
                                        </p:attrNameLst>
                                      </p:cBhvr>
                                      <p:tavLst>
                                        <p:tav tm="0">
                                          <p:val>
                                            <p:strVal val="#ppt_x"/>
                                          </p:val>
                                        </p:tav>
                                        <p:tav tm="100000">
                                          <p:val>
                                            <p:strVal val="#ppt_x"/>
                                          </p:val>
                                        </p:tav>
                                      </p:tavLst>
                                    </p:anim>
                                    <p:anim calcmode="lin" valueType="num">
                                      <p:cBhvr>
                                        <p:cTn id="9" dur="75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750"/>
                                        <p:tgtEl>
                                          <p:spTgt spid="31"/>
                                        </p:tgtEl>
                                      </p:cBhvr>
                                    </p:animEffect>
                                    <p:anim calcmode="lin" valueType="num">
                                      <p:cBhvr>
                                        <p:cTn id="13" dur="750" fill="hold"/>
                                        <p:tgtEl>
                                          <p:spTgt spid="31"/>
                                        </p:tgtEl>
                                        <p:attrNameLst>
                                          <p:attrName>ppt_x</p:attrName>
                                        </p:attrNameLst>
                                      </p:cBhvr>
                                      <p:tavLst>
                                        <p:tav tm="0">
                                          <p:val>
                                            <p:strVal val="#ppt_x"/>
                                          </p:val>
                                        </p:tav>
                                        <p:tav tm="100000">
                                          <p:val>
                                            <p:strVal val="#ppt_x"/>
                                          </p:val>
                                        </p:tav>
                                      </p:tavLst>
                                    </p:anim>
                                    <p:anim calcmode="lin" valueType="num">
                                      <p:cBhvr>
                                        <p:cTn id="14"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6" name="Group 5"/>
          <p:cNvGrpSpPr/>
          <p:nvPr/>
        </p:nvGrpSpPr>
        <p:grpSpPr>
          <a:xfrm>
            <a:off x="0" y="0"/>
            <a:ext cx="3179929" cy="684000"/>
            <a:chOff x="3521613" y="0"/>
            <a:chExt cx="3179929" cy="684000"/>
          </a:xfrm>
        </p:grpSpPr>
        <p:grpSp>
          <p:nvGrpSpPr>
            <p:cNvPr id="8" name="Group 7"/>
            <p:cNvGrpSpPr/>
            <p:nvPr/>
          </p:nvGrpSpPr>
          <p:grpSpPr>
            <a:xfrm>
              <a:off x="3521613" y="0"/>
              <a:ext cx="3179929" cy="684000"/>
              <a:chOff x="3770142" y="1493446"/>
              <a:chExt cx="3179929" cy="684000"/>
            </a:xfrm>
          </p:grpSpPr>
          <p:sp>
            <p:nvSpPr>
              <p:cNvPr id="10" name="Flowchart: Alternate Process 9"/>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umanst521 BT"/>
                  <a:cs typeface="+mn-cs"/>
                </a:endParaRPr>
              </a:p>
            </p:txBody>
          </p:sp>
          <p:pic>
            <p:nvPicPr>
              <p:cNvPr id="11" name="Picture 10"/>
              <p:cNvPicPr>
                <a:picLocks noChangeAspect="1"/>
              </p:cNvPicPr>
              <p:nvPr/>
            </p:nvPicPr>
            <p:blipFill>
              <a:blip r:embed="rId4"/>
              <a:stretch>
                <a:fillRect/>
              </a:stretch>
            </p:blipFill>
            <p:spPr>
              <a:xfrm rot="16200000">
                <a:off x="3751426" y="1512162"/>
                <a:ext cx="684000" cy="646568"/>
              </a:xfrm>
              <a:prstGeom prst="rect">
                <a:avLst/>
              </a:prstGeom>
            </p:spPr>
          </p:pic>
        </p:grpSp>
        <p:sp>
          <p:nvSpPr>
            <p:cNvPr id="9" name="TextBox 8"/>
            <p:cNvSpPr txBox="1"/>
            <p:nvPr/>
          </p:nvSpPr>
          <p:spPr>
            <a:xfrm>
              <a:off x="4168182" y="80390"/>
              <a:ext cx="24105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umanst521 BT"/>
                  <a:cs typeface="+mn-cs"/>
                </a:rPr>
                <a:t>Cùng tìm hiểu</a:t>
              </a:r>
            </a:p>
          </p:txBody>
        </p:sp>
      </p:grpSp>
      <p:grpSp>
        <p:nvGrpSpPr>
          <p:cNvPr id="20" name="PA_库_组合 5"/>
          <p:cNvGrpSpPr/>
          <p:nvPr>
            <p:custDataLst>
              <p:tags r:id="rId1"/>
            </p:custDataLst>
          </p:nvPr>
        </p:nvGrpSpPr>
        <p:grpSpPr>
          <a:xfrm>
            <a:off x="1073250" y="1024020"/>
            <a:ext cx="587835" cy="733599"/>
            <a:chOff x="1836100" y="2332000"/>
            <a:chExt cx="1572829" cy="895643"/>
          </a:xfrm>
        </p:grpSpPr>
        <p:sp>
          <p:nvSpPr>
            <p:cNvPr id="21"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Humanst521 BT"/>
                <a:cs typeface="+mn-cs"/>
              </a:endParaRPr>
            </a:p>
          </p:txBody>
        </p:sp>
        <p:sp>
          <p:nvSpPr>
            <p:cNvPr id="23"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Humanst521 BT"/>
                <a:cs typeface="+mn-cs"/>
              </a:endParaRPr>
            </a:p>
          </p:txBody>
        </p:sp>
        <p:sp>
          <p:nvSpPr>
            <p:cNvPr id="24"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Humanst521 BT"/>
                  <a:ea typeface="方正静蕾简体" panose="02000000000000000000" pitchFamily="2" charset="-122"/>
                  <a:cs typeface="+mn-cs"/>
                </a:rPr>
                <a:t>4</a:t>
              </a:r>
            </a:p>
          </p:txBody>
        </p:sp>
      </p:grpSp>
      <p:sp>
        <p:nvSpPr>
          <p:cNvPr id="27" name="Rectangle 26"/>
          <p:cNvSpPr/>
          <p:nvPr/>
        </p:nvSpPr>
        <p:spPr>
          <a:xfrm>
            <a:off x="1851834" y="1057139"/>
            <a:ext cx="9762841" cy="584775"/>
          </a:xfrm>
          <a:prstGeom prst="rect">
            <a:avLst/>
          </a:prstGeom>
        </p:spPr>
        <p:txBody>
          <a:bodyPr wrap="square">
            <a:spAutoFit/>
          </a:bodyPr>
          <a:lstStyle/>
          <a:p>
            <a:pPr lvl="0"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Nêu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xúc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tan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học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TextBox 15">
            <a:extLst>
              <a:ext uri="{FF2B5EF4-FFF2-40B4-BE49-F238E27FC236}">
                <a16:creationId xmlns:a16="http://schemas.microsoft.com/office/drawing/2014/main" id="{0FE84613-9227-4908-9527-B15305BBD861}"/>
              </a:ext>
            </a:extLst>
          </p:cNvPr>
          <p:cNvSpPr txBox="1"/>
          <p:nvPr/>
        </p:nvSpPr>
        <p:spPr>
          <a:xfrm>
            <a:off x="4076935" y="1739954"/>
            <a:ext cx="5401807" cy="2062103"/>
          </a:xfrm>
          <a:prstGeom prst="rect">
            <a:avLst/>
          </a:prstGeom>
          <a:noFill/>
        </p:spPr>
        <p:txBody>
          <a:bodyPr wrap="square" rtlCol="0">
            <a:spAutoFit/>
          </a:bodyPr>
          <a:lstStyle/>
          <a:p>
            <a:pPr lvl="0">
              <a:defRPr/>
            </a:pP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Tan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ùa</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chạy</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quê</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lúa</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chín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vàng</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Nhịp</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nhịp</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hát</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xốn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7" name="Group 16">
            <a:extLst>
              <a:ext uri="{FF2B5EF4-FFF2-40B4-BE49-F238E27FC236}">
                <a16:creationId xmlns:a16="http://schemas.microsoft.com/office/drawing/2014/main" id="{AAAA6346-7046-4D73-90F8-9382CFA908DD}"/>
              </a:ext>
            </a:extLst>
          </p:cNvPr>
          <p:cNvGrpSpPr/>
          <p:nvPr/>
        </p:nvGrpSpPr>
        <p:grpSpPr>
          <a:xfrm>
            <a:off x="1492093" y="3955266"/>
            <a:ext cx="9492762" cy="1750342"/>
            <a:chOff x="1596788" y="4430273"/>
            <a:chExt cx="8884693" cy="1072752"/>
          </a:xfrm>
        </p:grpSpPr>
        <p:sp>
          <p:nvSpPr>
            <p:cNvPr id="18" name="Rounded Rectangle 29">
              <a:extLst>
                <a:ext uri="{FF2B5EF4-FFF2-40B4-BE49-F238E27FC236}">
                  <a16:creationId xmlns:a16="http://schemas.microsoft.com/office/drawing/2014/main" id="{4C624A57-7FDB-4F1C-886A-EF3128B9B9EA}"/>
                </a:ext>
              </a:extLst>
            </p:cNvPr>
            <p:cNvSpPr/>
            <p:nvPr/>
          </p:nvSpPr>
          <p:spPr>
            <a:xfrm>
              <a:off x="1596788" y="4430273"/>
              <a:ext cx="8884693" cy="1072752"/>
            </a:xfrm>
            <a:prstGeom prst="roundRect">
              <a:avLst>
                <a:gd name="adj" fmla="val 34909"/>
              </a:avLst>
            </a:prstGeom>
            <a:solidFill>
              <a:srgbClr val="CCFFFF">
                <a:alpha val="7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600"/>
                </a:spcBef>
                <a:spcAft>
                  <a:spcPts val="180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655FB1-ACB0-4F1E-9E5A-4D62D4B252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953"/>
            <a:stretch/>
          </p:blipFill>
          <p:spPr>
            <a:xfrm>
              <a:off x="1818238" y="4858605"/>
              <a:ext cx="1022533" cy="308106"/>
            </a:xfrm>
            <a:prstGeom prst="rect">
              <a:avLst/>
            </a:prstGeom>
          </p:spPr>
        </p:pic>
        <p:sp>
          <p:nvSpPr>
            <p:cNvPr id="22" name="Rectangle 21">
              <a:extLst>
                <a:ext uri="{FF2B5EF4-FFF2-40B4-BE49-F238E27FC236}">
                  <a16:creationId xmlns:a16="http://schemas.microsoft.com/office/drawing/2014/main" id="{31B5C4E6-6936-49A6-8CBC-9BAD0EF912AC}"/>
                </a:ext>
              </a:extLst>
            </p:cNvPr>
            <p:cNvSpPr/>
            <p:nvPr/>
          </p:nvSpPr>
          <p:spPr>
            <a:xfrm>
              <a:off x="2840771" y="4572114"/>
              <a:ext cx="7406359" cy="811111"/>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 tan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rất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vui</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mừng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vội</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chạy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37717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anim calcmode="lin" valueType="num">
                                      <p:cBhvr>
                                        <p:cTn id="8" dur="750" fill="hold"/>
                                        <p:tgtEl>
                                          <p:spTgt spid="20"/>
                                        </p:tgtEl>
                                        <p:attrNameLst>
                                          <p:attrName>ppt_x</p:attrName>
                                        </p:attrNameLst>
                                      </p:cBhvr>
                                      <p:tavLst>
                                        <p:tav tm="0">
                                          <p:val>
                                            <p:strVal val="#ppt_x"/>
                                          </p:val>
                                        </p:tav>
                                        <p:tav tm="100000">
                                          <p:val>
                                            <p:strVal val="#ppt_x"/>
                                          </p:val>
                                        </p:tav>
                                      </p:tavLst>
                                    </p:anim>
                                    <p:anim calcmode="lin" valueType="num">
                                      <p:cBhvr>
                                        <p:cTn id="9" dur="75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750"/>
                                        <p:tgtEl>
                                          <p:spTgt spid="27"/>
                                        </p:tgtEl>
                                      </p:cBhvr>
                                    </p:animEffect>
                                    <p:anim calcmode="lin" valueType="num">
                                      <p:cBhvr>
                                        <p:cTn id="13" dur="750" fill="hold"/>
                                        <p:tgtEl>
                                          <p:spTgt spid="27"/>
                                        </p:tgtEl>
                                        <p:attrNameLst>
                                          <p:attrName>ppt_x</p:attrName>
                                        </p:attrNameLst>
                                      </p:cBhvr>
                                      <p:tavLst>
                                        <p:tav tm="0">
                                          <p:val>
                                            <p:strVal val="#ppt_x"/>
                                          </p:val>
                                        </p:tav>
                                        <p:tav tm="100000">
                                          <p:val>
                                            <p:strVal val="#ppt_x"/>
                                          </p:val>
                                        </p:tav>
                                      </p:tavLst>
                                    </p:anim>
                                    <p:anim calcmode="lin" valueType="num">
                                      <p:cBhvr>
                                        <p:cTn id="14" dur="75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6" name="Group 5"/>
          <p:cNvGrpSpPr/>
          <p:nvPr/>
        </p:nvGrpSpPr>
        <p:grpSpPr>
          <a:xfrm>
            <a:off x="0" y="0"/>
            <a:ext cx="3179929" cy="684000"/>
            <a:chOff x="3521613" y="0"/>
            <a:chExt cx="3179929" cy="684000"/>
          </a:xfrm>
        </p:grpSpPr>
        <p:grpSp>
          <p:nvGrpSpPr>
            <p:cNvPr id="8" name="Group 7"/>
            <p:cNvGrpSpPr/>
            <p:nvPr/>
          </p:nvGrpSpPr>
          <p:grpSpPr>
            <a:xfrm>
              <a:off x="3521613" y="0"/>
              <a:ext cx="3179929" cy="684000"/>
              <a:chOff x="3770142" y="1493446"/>
              <a:chExt cx="3179929" cy="684000"/>
            </a:xfrm>
          </p:grpSpPr>
          <p:sp>
            <p:nvSpPr>
              <p:cNvPr id="10" name="Flowchart: Alternate Process 9"/>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umanst521 BT"/>
                  <a:cs typeface="+mn-cs"/>
                </a:endParaRPr>
              </a:p>
            </p:txBody>
          </p:sp>
          <p:pic>
            <p:nvPicPr>
              <p:cNvPr id="11" name="Picture 10"/>
              <p:cNvPicPr>
                <a:picLocks noChangeAspect="1"/>
              </p:cNvPicPr>
              <p:nvPr/>
            </p:nvPicPr>
            <p:blipFill>
              <a:blip r:embed="rId4"/>
              <a:stretch>
                <a:fillRect/>
              </a:stretch>
            </p:blipFill>
            <p:spPr>
              <a:xfrm rot="16200000">
                <a:off x="3751426" y="1512162"/>
                <a:ext cx="684000" cy="646568"/>
              </a:xfrm>
              <a:prstGeom prst="rect">
                <a:avLst/>
              </a:prstGeom>
            </p:spPr>
          </p:pic>
        </p:grpSp>
        <p:sp>
          <p:nvSpPr>
            <p:cNvPr id="9" name="TextBox 8"/>
            <p:cNvSpPr txBox="1"/>
            <p:nvPr/>
          </p:nvSpPr>
          <p:spPr>
            <a:xfrm>
              <a:off x="4168182" y="80390"/>
              <a:ext cx="24105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umanst521 BT"/>
                  <a:cs typeface="+mn-cs"/>
                </a:rPr>
                <a:t>Cùng tìm hiểu</a:t>
              </a:r>
            </a:p>
          </p:txBody>
        </p:sp>
      </p:grpSp>
      <p:grpSp>
        <p:nvGrpSpPr>
          <p:cNvPr id="20" name="PA_库_组合 5"/>
          <p:cNvGrpSpPr/>
          <p:nvPr>
            <p:custDataLst>
              <p:tags r:id="rId1"/>
            </p:custDataLst>
          </p:nvPr>
        </p:nvGrpSpPr>
        <p:grpSpPr>
          <a:xfrm>
            <a:off x="1073250" y="1024020"/>
            <a:ext cx="587835" cy="733599"/>
            <a:chOff x="1836100" y="2332000"/>
            <a:chExt cx="1572829" cy="895643"/>
          </a:xfrm>
        </p:grpSpPr>
        <p:sp>
          <p:nvSpPr>
            <p:cNvPr id="21"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Humanst521 BT"/>
                <a:cs typeface="+mn-cs"/>
              </a:endParaRPr>
            </a:p>
          </p:txBody>
        </p:sp>
        <p:sp>
          <p:nvSpPr>
            <p:cNvPr id="23"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Humanst521 BT"/>
                <a:cs typeface="+mn-cs"/>
              </a:endParaRPr>
            </a:p>
          </p:txBody>
        </p:sp>
        <p:sp>
          <p:nvSpPr>
            <p:cNvPr id="24"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Humanst521 BT"/>
                  <a:ea typeface="方正静蕾简体" panose="02000000000000000000" pitchFamily="2" charset="-122"/>
                  <a:cs typeface="+mn-cs"/>
                </a:rPr>
                <a:t>5</a:t>
              </a:r>
            </a:p>
          </p:txBody>
        </p:sp>
      </p:grpSp>
      <p:sp>
        <p:nvSpPr>
          <p:cNvPr id="27" name="Rectangle 26"/>
          <p:cNvSpPr/>
          <p:nvPr/>
        </p:nvSpPr>
        <p:spPr>
          <a:xfrm>
            <a:off x="1851834" y="1057139"/>
            <a:ext cx="9762841" cy="584775"/>
          </a:xfrm>
          <a:prstGeom prst="rect">
            <a:avLst/>
          </a:prstGeom>
        </p:spPr>
        <p:txBody>
          <a:bodyPr wrap="square">
            <a:spAutoFit/>
          </a:bodyPr>
          <a:lstStyle/>
          <a:p>
            <a:pPr lvl="0"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cảm thấy thế nào khi nghe tiếng trống tan trường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AAAA6346-7046-4D73-90F8-9382CFA908DD}"/>
              </a:ext>
            </a:extLst>
          </p:cNvPr>
          <p:cNvGrpSpPr/>
          <p:nvPr/>
        </p:nvGrpSpPr>
        <p:grpSpPr>
          <a:xfrm>
            <a:off x="1500447" y="2470623"/>
            <a:ext cx="9882119" cy="971547"/>
            <a:chOff x="1737955" y="4225494"/>
            <a:chExt cx="9249109" cy="595443"/>
          </a:xfrm>
        </p:grpSpPr>
        <p:sp>
          <p:nvSpPr>
            <p:cNvPr id="18" name="Rounded Rectangle 29">
              <a:extLst>
                <a:ext uri="{FF2B5EF4-FFF2-40B4-BE49-F238E27FC236}">
                  <a16:creationId xmlns:a16="http://schemas.microsoft.com/office/drawing/2014/main" id="{4C624A57-7FDB-4F1C-886A-EF3128B9B9EA}"/>
                </a:ext>
              </a:extLst>
            </p:cNvPr>
            <p:cNvSpPr/>
            <p:nvPr/>
          </p:nvSpPr>
          <p:spPr>
            <a:xfrm>
              <a:off x="1737955" y="4225494"/>
              <a:ext cx="8884693" cy="595443"/>
            </a:xfrm>
            <a:prstGeom prst="roundRect">
              <a:avLst>
                <a:gd name="adj" fmla="val 34909"/>
              </a:avLst>
            </a:prstGeom>
            <a:solidFill>
              <a:srgbClr val="CCFFFF">
                <a:alpha val="7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600"/>
                </a:spcBef>
                <a:spcAft>
                  <a:spcPts val="180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655FB1-ACB0-4F1E-9E5A-4D62D4B252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953"/>
            <a:stretch/>
          </p:blipFill>
          <p:spPr>
            <a:xfrm>
              <a:off x="2424449" y="4352987"/>
              <a:ext cx="1022533" cy="308106"/>
            </a:xfrm>
            <a:prstGeom prst="rect">
              <a:avLst/>
            </a:prstGeom>
          </p:spPr>
        </p:pic>
        <p:sp>
          <p:nvSpPr>
            <p:cNvPr id="22" name="Rectangle 21">
              <a:extLst>
                <a:ext uri="{FF2B5EF4-FFF2-40B4-BE49-F238E27FC236}">
                  <a16:creationId xmlns:a16="http://schemas.microsoft.com/office/drawing/2014/main" id="{31B5C4E6-6936-49A6-8CBC-9BAD0EF912AC}"/>
                </a:ext>
              </a:extLst>
            </p:cNvPr>
            <p:cNvSpPr/>
            <p:nvPr/>
          </p:nvSpPr>
          <p:spPr>
            <a:xfrm>
              <a:off x="3580705" y="4279809"/>
              <a:ext cx="7406359" cy="433850"/>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35747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anim calcmode="lin" valueType="num">
                                      <p:cBhvr>
                                        <p:cTn id="8" dur="750" fill="hold"/>
                                        <p:tgtEl>
                                          <p:spTgt spid="20"/>
                                        </p:tgtEl>
                                        <p:attrNameLst>
                                          <p:attrName>ppt_x</p:attrName>
                                        </p:attrNameLst>
                                      </p:cBhvr>
                                      <p:tavLst>
                                        <p:tav tm="0">
                                          <p:val>
                                            <p:strVal val="#ppt_x"/>
                                          </p:val>
                                        </p:tav>
                                        <p:tav tm="100000">
                                          <p:val>
                                            <p:strVal val="#ppt_x"/>
                                          </p:val>
                                        </p:tav>
                                      </p:tavLst>
                                    </p:anim>
                                    <p:anim calcmode="lin" valueType="num">
                                      <p:cBhvr>
                                        <p:cTn id="9" dur="75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750"/>
                                        <p:tgtEl>
                                          <p:spTgt spid="27"/>
                                        </p:tgtEl>
                                      </p:cBhvr>
                                    </p:animEffect>
                                    <p:anim calcmode="lin" valueType="num">
                                      <p:cBhvr>
                                        <p:cTn id="13" dur="750" fill="hold"/>
                                        <p:tgtEl>
                                          <p:spTgt spid="27"/>
                                        </p:tgtEl>
                                        <p:attrNameLst>
                                          <p:attrName>ppt_x</p:attrName>
                                        </p:attrNameLst>
                                      </p:cBhvr>
                                      <p:tavLst>
                                        <p:tav tm="0">
                                          <p:val>
                                            <p:strVal val="#ppt_x"/>
                                          </p:val>
                                        </p:tav>
                                        <p:tav tm="100000">
                                          <p:val>
                                            <p:strVal val="#ppt_x"/>
                                          </p:val>
                                        </p:tav>
                                      </p:tavLst>
                                    </p:anim>
                                    <p:anim calcmode="lin" valueType="num">
                                      <p:cBhvr>
                                        <p:cTn id="14" dur="75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rot="20785943">
            <a:off x="1150322" y="425439"/>
            <a:ext cx="3385354" cy="2965648"/>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617621" y="3229876"/>
            <a:ext cx="832897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600" b="1" i="0" u="none" strike="noStrike" kern="1200" cap="none" spc="0" normalizeH="0" noProof="0" dirty="0">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1200" cap="none" spc="0" normalizeH="0" noProof="0" dirty="0">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1" i="0" u="none" strike="noStrike" kern="1200" cap="none" spc="0" normalizeH="0" noProof="0" dirty="0">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lang="en-US" sz="3600" b="1" dirty="0">
                <a:solidFill>
                  <a:srgbClr val="FF2D4E"/>
                </a:solidFill>
                <a:latin typeface="Arial-Rounded" panose="020B0500000000000000" pitchFamily="34" charset="0"/>
                <a:ea typeface="Arial-Rounded" panose="020B0500000000000000" pitchFamily="34" charset="0"/>
                <a:cs typeface="Arial-Rounded" panose="020B0500000000000000" pitchFamily="34" charset="0"/>
              </a:rPr>
              <a:t>, ca </a:t>
            </a:r>
            <a:r>
              <a:rPr lang="en-US" sz="3600" b="1" dirty="0" err="1">
                <a:solidFill>
                  <a:srgbClr val="FF2D4E"/>
                </a:solidFill>
                <a:latin typeface="Arial-Rounded" panose="020B0500000000000000" pitchFamily="34" charset="0"/>
                <a:ea typeface="Arial-Rounded" panose="020B0500000000000000" pitchFamily="34" charset="0"/>
                <a:cs typeface="Arial-Rounded" panose="020B0500000000000000" pitchFamily="34" charset="0"/>
              </a:rPr>
              <a:t>ngợi</a:t>
            </a:r>
            <a:r>
              <a:rPr lang="en-US" sz="3600" b="1" dirty="0">
                <a:solidFill>
                  <a:srgbClr val="FF2D4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2D4E"/>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solidFill>
                  <a:srgbClr val="FF2D4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2D4E"/>
                </a:solidFill>
                <a:latin typeface="Arial-Rounded" panose="020B0500000000000000" pitchFamily="34" charset="0"/>
                <a:ea typeface="Arial-Rounded" panose="020B0500000000000000" pitchFamily="34" charset="0"/>
                <a:cs typeface="Arial-Rounded" panose="020B0500000000000000" pitchFamily="34" charset="0"/>
              </a:rPr>
              <a:t>cảm</a:t>
            </a:r>
            <a:r>
              <a:rPr lang="en-US" sz="3600" b="1" dirty="0">
                <a:solidFill>
                  <a:srgbClr val="FF2D4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2D4E"/>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solidFill>
                  <a:srgbClr val="FF2D4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2D4E"/>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b="1" dirty="0">
                <a:solidFill>
                  <a:srgbClr val="FF2D4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2D4E"/>
                </a:solidFill>
                <a:latin typeface="Arial-Rounded" panose="020B0500000000000000" pitchFamily="34" charset="0"/>
                <a:ea typeface="Arial-Rounded" panose="020B0500000000000000" pitchFamily="34" charset="0"/>
                <a:cs typeface="Arial-Rounded" panose="020B0500000000000000" pitchFamily="34" charset="0"/>
              </a:rPr>
              <a:t>lớp</a:t>
            </a:r>
            <a:r>
              <a:rPr lang="en-US" sz="3600" b="1" dirty="0">
                <a:solidFill>
                  <a:srgbClr val="FF2D4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2D4E"/>
                </a:solidFill>
                <a:latin typeface="Arial-Rounded" panose="020B0500000000000000" pitchFamily="34" charset="0"/>
                <a:ea typeface="Arial-Rounded" panose="020B0500000000000000" pitchFamily="34" charset="0"/>
                <a:cs typeface="Arial-Rounded" panose="020B0500000000000000" pitchFamily="34" charset="0"/>
              </a:rPr>
              <a:t>thầy</a:t>
            </a:r>
            <a:r>
              <a:rPr lang="en-US" sz="3600" b="1" dirty="0">
                <a:solidFill>
                  <a:srgbClr val="FF2D4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2D4E"/>
                </a:solidFill>
                <a:latin typeface="Arial-Rounded" panose="020B0500000000000000" pitchFamily="34" charset="0"/>
                <a:ea typeface="Arial-Rounded" panose="020B0500000000000000" pitchFamily="34" charset="0"/>
                <a:cs typeface="Arial-Rounded" panose="020B0500000000000000" pitchFamily="34" charset="0"/>
              </a:rPr>
              <a:t>cô</a:t>
            </a:r>
            <a:r>
              <a:rPr lang="en-US" sz="3600" b="1" dirty="0">
                <a:solidFill>
                  <a:srgbClr val="FF2D4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2D4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FF2D4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2D4E"/>
                </a:solidFill>
                <a:latin typeface="Arial-Rounded" panose="020B0500000000000000" pitchFamily="34" charset="0"/>
                <a:ea typeface="Arial-Rounded" panose="020B0500000000000000" pitchFamily="34" charset="0"/>
                <a:cs typeface="Arial-Rounded" panose="020B0500000000000000" pitchFamily="34" charset="0"/>
              </a:rPr>
              <a:t>bè</a:t>
            </a:r>
            <a:r>
              <a:rPr lang="en-US" sz="3600" b="1" dirty="0">
                <a:solidFill>
                  <a:srgbClr val="FF2D4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2D4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descr="84,319 Cartoon Pen Stock Photos and Images - 123RF"/>
          <p:cNvPicPr>
            <a:picLocks noChangeAspect="1" noChangeArrowheads="1"/>
          </p:cNvPicPr>
          <p:nvPr/>
        </p:nvPicPr>
        <p:blipFill rotWithShape="1">
          <a:blip r:embed="rId6">
            <a:extLst>
              <a:ext uri="{28A0092B-C50C-407E-A947-70E740481C1C}">
                <a14:useLocalDpi xmlns:a14="http://schemas.microsoft.com/office/drawing/2010/main" val="0"/>
              </a:ext>
            </a:extLst>
          </a:blip>
          <a:srcRect l="17381" t="2591" r="10950"/>
          <a:stretch/>
        </p:blipFill>
        <p:spPr bwMode="auto">
          <a:xfrm flipH="1">
            <a:off x="163068" y="2217531"/>
            <a:ext cx="1711363" cy="309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692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p:tgtEl>
                                          <p:spTgt spid="17"/>
                                        </p:tgtEl>
                                        <p:attrNameLst>
                                          <p:attrName>ppt_x</p:attrName>
                                        </p:attrNameLst>
                                      </p:cBhvr>
                                      <p:tavLst>
                                        <p:tav tm="0">
                                          <p:val>
                                            <p:strVal val="#ppt_x-#ppt_w*1.125000"/>
                                          </p:val>
                                        </p:tav>
                                        <p:tav tm="100000">
                                          <p:val>
                                            <p:strVal val="#ppt_x"/>
                                          </p:val>
                                        </p:tav>
                                      </p:tavLst>
                                    </p:anim>
                                    <p:animEffect transition="in" filter="wipe(right)">
                                      <p:cBhvr>
                                        <p:cTn id="8" dur="1000"/>
                                        <p:tgtEl>
                                          <p:spTgt spid="17"/>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p:tgtEl>
                                          <p:spTgt spid="22"/>
                                        </p:tgtEl>
                                        <p:attrNameLst>
                                          <p:attrName>ppt_x</p:attrName>
                                        </p:attrNameLst>
                                      </p:cBhvr>
                                      <p:tavLst>
                                        <p:tav tm="0">
                                          <p:val>
                                            <p:strVal val="#ppt_x-#ppt_w*1.125000"/>
                                          </p:val>
                                        </p:tav>
                                        <p:tav tm="100000">
                                          <p:val>
                                            <p:strVal val="#ppt_x"/>
                                          </p:val>
                                        </p:tav>
                                      </p:tavLst>
                                    </p:anim>
                                    <p:animEffect transition="in" filter="wipe(right)">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AC025ED5-1733-45E5-8AF1-8F4B53D2AB6F}"/>
              </a:ext>
            </a:extLst>
          </p:cNvPr>
          <p:cNvPicPr>
            <a:picLocks noChangeAspect="1"/>
          </p:cNvPicPr>
          <p:nvPr/>
        </p:nvPicPr>
        <p:blipFill rotWithShape="1">
          <a:blip r:embed="rId4"/>
          <a:srcRect r="47500"/>
          <a:stretch/>
        </p:blipFill>
        <p:spPr>
          <a:xfrm>
            <a:off x="0" y="0"/>
            <a:ext cx="6400800" cy="6858000"/>
          </a:xfrm>
          <a:prstGeom prst="rect">
            <a:avLst/>
          </a:prstGeom>
        </p:spPr>
      </p:pic>
      <p:pic>
        <p:nvPicPr>
          <p:cNvPr id="24" name="Hình ảnh 23">
            <a:extLst>
              <a:ext uri="{FF2B5EF4-FFF2-40B4-BE49-F238E27FC236}">
                <a16:creationId xmlns:a16="http://schemas.microsoft.com/office/drawing/2014/main" id="{8E3B4CD6-D8FB-44A8-9996-DC0DCB195E5F}"/>
              </a:ext>
            </a:extLst>
          </p:cNvPr>
          <p:cNvPicPr>
            <a:picLocks noChangeAspect="1"/>
          </p:cNvPicPr>
          <p:nvPr/>
        </p:nvPicPr>
        <p:blipFill rotWithShape="1">
          <a:blip r:embed="rId5">
            <a:extLst>
              <a:ext uri="{28A0092B-C50C-407E-A947-70E740481C1C}">
                <a14:useLocalDpi xmlns:a14="http://schemas.microsoft.com/office/drawing/2010/main" val="0"/>
              </a:ext>
            </a:extLst>
          </a:blip>
          <a:srcRect l="11489" t="29220" r="66649" b="13476"/>
          <a:stretch/>
        </p:blipFill>
        <p:spPr>
          <a:xfrm>
            <a:off x="1478603" y="3715965"/>
            <a:ext cx="2665379" cy="3929974"/>
          </a:xfrm>
          <a:prstGeom prst="rect">
            <a:avLst/>
          </a:prstGeom>
        </p:spPr>
      </p:pic>
      <p:pic>
        <p:nvPicPr>
          <p:cNvPr id="49" name="Hình ảnh 48" descr="Ảnh có chứa văn bản&#10;&#10;Mô tả được tạo tự động">
            <a:extLst>
              <a:ext uri="{FF2B5EF4-FFF2-40B4-BE49-F238E27FC236}">
                <a16:creationId xmlns:a16="http://schemas.microsoft.com/office/drawing/2014/main" id="{69BDBF4D-FE40-412F-8234-E5DF553421E3}"/>
              </a:ext>
            </a:extLst>
          </p:cNvPr>
          <p:cNvPicPr>
            <a:picLocks noChangeAspect="1"/>
          </p:cNvPicPr>
          <p:nvPr/>
        </p:nvPicPr>
        <p:blipFill rotWithShape="1">
          <a:blip r:embed="rId6">
            <a:extLst>
              <a:ext uri="{28A0092B-C50C-407E-A947-70E740481C1C}">
                <a14:useLocalDpi xmlns:a14="http://schemas.microsoft.com/office/drawing/2010/main" val="0"/>
              </a:ext>
            </a:extLst>
          </a:blip>
          <a:srcRect l="11134" t="30315" r="67443" b="16152"/>
          <a:stretch/>
        </p:blipFill>
        <p:spPr>
          <a:xfrm>
            <a:off x="1427716" y="3779652"/>
            <a:ext cx="2611820" cy="3671295"/>
          </a:xfrm>
          <a:prstGeom prst="rect">
            <a:avLst/>
          </a:prstGeom>
        </p:spPr>
      </p:pic>
      <p:pic>
        <p:nvPicPr>
          <p:cNvPr id="50" name="Hình ảnh 49" descr="Ảnh có chứa văn bản&#10;&#10;Mô tả được tạo tự động">
            <a:extLst>
              <a:ext uri="{FF2B5EF4-FFF2-40B4-BE49-F238E27FC236}">
                <a16:creationId xmlns:a16="http://schemas.microsoft.com/office/drawing/2014/main" id="{1C3EAA83-7C7E-411E-94A6-C23D731596DF}"/>
              </a:ext>
            </a:extLst>
          </p:cNvPr>
          <p:cNvPicPr>
            <a:picLocks noChangeAspect="1"/>
          </p:cNvPicPr>
          <p:nvPr/>
        </p:nvPicPr>
        <p:blipFill rotWithShape="1">
          <a:blip r:embed="rId7">
            <a:extLst>
              <a:ext uri="{28A0092B-C50C-407E-A947-70E740481C1C}">
                <a14:useLocalDpi xmlns:a14="http://schemas.microsoft.com/office/drawing/2010/main" val="0"/>
              </a:ext>
            </a:extLst>
          </a:blip>
          <a:srcRect l="12036" t="24645" r="64985" b="16063"/>
          <a:stretch/>
        </p:blipFill>
        <p:spPr>
          <a:xfrm>
            <a:off x="1543726" y="3391980"/>
            <a:ext cx="2801565" cy="4066163"/>
          </a:xfrm>
          <a:prstGeom prst="rect">
            <a:avLst/>
          </a:prstGeom>
        </p:spPr>
      </p:pic>
      <p:sp>
        <p:nvSpPr>
          <p:cNvPr id="13" name="Hình chữ nhật 12">
            <a:extLst>
              <a:ext uri="{FF2B5EF4-FFF2-40B4-BE49-F238E27FC236}">
                <a16:creationId xmlns:a16="http://schemas.microsoft.com/office/drawing/2014/main" id="{209635EC-6F53-40F5-B604-F2BE2D418BBF}"/>
              </a:ext>
            </a:extLst>
          </p:cNvPr>
          <p:cNvSpPr/>
          <p:nvPr/>
        </p:nvSpPr>
        <p:spPr>
          <a:xfrm>
            <a:off x="2093316" y="5740400"/>
            <a:ext cx="1792884" cy="957625"/>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3" name="Nhóm 62">
            <a:extLst>
              <a:ext uri="{FF2B5EF4-FFF2-40B4-BE49-F238E27FC236}">
                <a16:creationId xmlns:a16="http://schemas.microsoft.com/office/drawing/2014/main" id="{B31865B2-08AB-40D5-BB90-22E07FDF6DE0}"/>
              </a:ext>
            </a:extLst>
          </p:cNvPr>
          <p:cNvGrpSpPr/>
          <p:nvPr/>
        </p:nvGrpSpPr>
        <p:grpSpPr>
          <a:xfrm flipH="1">
            <a:off x="1193799" y="5953327"/>
            <a:ext cx="3793787" cy="1303507"/>
            <a:chOff x="7198469" y="5953327"/>
            <a:chExt cx="3793787" cy="1303507"/>
          </a:xfrm>
        </p:grpSpPr>
        <p:sp>
          <p:nvSpPr>
            <p:cNvPr id="40" name="Hình thang 39">
              <a:extLst>
                <a:ext uri="{FF2B5EF4-FFF2-40B4-BE49-F238E27FC236}">
                  <a16:creationId xmlns:a16="http://schemas.microsoft.com/office/drawing/2014/main" id="{6DB383C4-CF9A-4FDB-89BB-AA674234E34C}"/>
                </a:ext>
              </a:extLst>
            </p:cNvPr>
            <p:cNvSpPr/>
            <p:nvPr/>
          </p:nvSpPr>
          <p:spPr>
            <a:xfrm>
              <a:off x="7198469" y="6459166"/>
              <a:ext cx="3793787" cy="797668"/>
            </a:xfrm>
            <a:prstGeom prst="trapezoid">
              <a:avLst>
                <a:gd name="adj" fmla="val 56707"/>
              </a:avLst>
            </a:prstGeom>
            <a:solidFill>
              <a:srgbClr val="BF6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ình chữ nhật 40">
              <a:extLst>
                <a:ext uri="{FF2B5EF4-FFF2-40B4-BE49-F238E27FC236}">
                  <a16:creationId xmlns:a16="http://schemas.microsoft.com/office/drawing/2014/main" id="{E9897B41-757E-4EC5-8A24-33ADDB13B03F}"/>
                </a:ext>
              </a:extLst>
            </p:cNvPr>
            <p:cNvSpPr/>
            <p:nvPr/>
          </p:nvSpPr>
          <p:spPr>
            <a:xfrm>
              <a:off x="8521429" y="5953327"/>
              <a:ext cx="1400783" cy="74903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ình chữ nhật 41">
              <a:extLst>
                <a:ext uri="{FF2B5EF4-FFF2-40B4-BE49-F238E27FC236}">
                  <a16:creationId xmlns:a16="http://schemas.microsoft.com/office/drawing/2014/main" id="{B4B892F5-CA60-4A2E-87F0-1D6C8CE027E1}"/>
                </a:ext>
              </a:extLst>
            </p:cNvPr>
            <p:cNvSpPr/>
            <p:nvPr/>
          </p:nvSpPr>
          <p:spPr>
            <a:xfrm>
              <a:off x="9124545" y="6459166"/>
              <a:ext cx="214008" cy="7198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209955" y="266700"/>
            <a:ext cx="6057900" cy="3492500"/>
          </a:xfrm>
          <a:prstGeom prst="wedgeRoundRectCallout">
            <a:avLst>
              <a:gd name="adj1" fmla="val -8045"/>
              <a:gd name="adj2" fmla="val 62136"/>
              <a:gd name="adj3" fmla="val 16667"/>
            </a:avLst>
          </a:prstGeom>
          <a:solidFill>
            <a:srgbClr val="FFFFFF">
              <a:alpha val="6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đọc</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trước</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em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Hình chữ nhật 1">
            <a:extLst>
              <a:ext uri="{FF2B5EF4-FFF2-40B4-BE49-F238E27FC236}">
                <a16:creationId xmlns:a16="http://schemas.microsoft.com/office/drawing/2014/main" id="{03AE6CA0-AB1A-4F41-B63E-1AE8D14C83F5}"/>
              </a:ext>
            </a:extLst>
          </p:cNvPr>
          <p:cNvSpPr/>
          <p:nvPr/>
        </p:nvSpPr>
        <p:spPr>
          <a:xfrm flipH="1">
            <a:off x="6399730" y="-12700"/>
            <a:ext cx="5817140" cy="6858000"/>
          </a:xfrm>
          <a:prstGeom prst="rect">
            <a:avLst/>
          </a:prstGeom>
          <a:solidFill>
            <a:srgbClr val="C2E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3">
            <a:extLst>
              <a:ext uri="{FF2B5EF4-FFF2-40B4-BE49-F238E27FC236}">
                <a16:creationId xmlns:a16="http://schemas.microsoft.com/office/drawing/2014/main" id="{80F168D3-CB34-4B85-96A3-D5715FEC07EE}"/>
              </a:ext>
            </a:extLst>
          </p:cNvPr>
          <p:cNvSpPr/>
          <p:nvPr/>
        </p:nvSpPr>
        <p:spPr>
          <a:xfrm>
            <a:off x="6400800" y="5181600"/>
            <a:ext cx="6807200" cy="207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Hình ảnh 45">
            <a:extLst>
              <a:ext uri="{FF2B5EF4-FFF2-40B4-BE49-F238E27FC236}">
                <a16:creationId xmlns:a16="http://schemas.microsoft.com/office/drawing/2014/main" id="{6A0B85D2-7C20-4658-B9FD-B4A2360DBEAD}"/>
              </a:ext>
            </a:extLst>
          </p:cNvPr>
          <p:cNvPicPr>
            <a:picLocks noChangeAspect="1"/>
          </p:cNvPicPr>
          <p:nvPr/>
        </p:nvPicPr>
        <p:blipFill>
          <a:blip r:embed="rId8">
            <a:extLst>
              <a:ext uri="{28A0092B-C50C-407E-A947-70E740481C1C}">
                <a14:useLocalDpi xmlns:a14="http://schemas.microsoft.com/office/drawing/2010/main" val="0"/>
              </a:ext>
            </a:extLst>
          </a:blip>
          <a:srcRect l="18091"/>
          <a:stretch>
            <a:fillRect/>
          </a:stretch>
        </p:blipFill>
        <p:spPr>
          <a:xfrm>
            <a:off x="6391500" y="0"/>
            <a:ext cx="5673501" cy="6210300"/>
          </a:xfrm>
          <a:custGeom>
            <a:avLst/>
            <a:gdLst>
              <a:gd name="connsiteX0" fmla="*/ 1292001 w 5673501"/>
              <a:gd name="connsiteY0" fmla="*/ 0 h 6210300"/>
              <a:gd name="connsiteX1" fmla="*/ 2899530 w 5673501"/>
              <a:gd name="connsiteY1" fmla="*/ 0 h 6210300"/>
              <a:gd name="connsiteX2" fmla="*/ 5673501 w 5673501"/>
              <a:gd name="connsiteY2" fmla="*/ 2424209 h 6210300"/>
              <a:gd name="connsiteX3" fmla="*/ 5673501 w 5673501"/>
              <a:gd name="connsiteY3" fmla="*/ 4991100 h 6210300"/>
              <a:gd name="connsiteX4" fmla="*/ 5629958 w 5673501"/>
              <a:gd name="connsiteY4" fmla="*/ 6210300 h 6210300"/>
              <a:gd name="connsiteX5" fmla="*/ 0 w 5673501"/>
              <a:gd name="connsiteY5" fmla="*/ 6210300 h 6210300"/>
              <a:gd name="connsiteX6" fmla="*/ 9301 w 5673501"/>
              <a:gd name="connsiteY6" fmla="*/ 5549900 h 6210300"/>
              <a:gd name="connsiteX7" fmla="*/ 4492401 w 5673501"/>
              <a:gd name="connsiteY7" fmla="*/ 5537200 h 6210300"/>
              <a:gd name="connsiteX8" fmla="*/ 4479701 w 5673501"/>
              <a:gd name="connsiteY8" fmla="*/ 4406900 h 6210300"/>
              <a:gd name="connsiteX9" fmla="*/ 4289201 w 5673501"/>
              <a:gd name="connsiteY9" fmla="*/ 3492500 h 6210300"/>
              <a:gd name="connsiteX10" fmla="*/ 3654201 w 5673501"/>
              <a:gd name="connsiteY10" fmla="*/ 3035300 h 6210300"/>
              <a:gd name="connsiteX11" fmla="*/ 3578001 w 5673501"/>
              <a:gd name="connsiteY11" fmla="*/ 2540000 h 6210300"/>
              <a:gd name="connsiteX12" fmla="*/ 2358801 w 5673501"/>
              <a:gd name="connsiteY12" fmla="*/ 2489200 h 6210300"/>
              <a:gd name="connsiteX13" fmla="*/ 2155601 w 5673501"/>
              <a:gd name="connsiteY13" fmla="*/ 2743200 h 6210300"/>
              <a:gd name="connsiteX14" fmla="*/ 1266601 w 5673501"/>
              <a:gd name="connsiteY14" fmla="*/ 2794000 h 6210300"/>
              <a:gd name="connsiteX15" fmla="*/ 961801 w 5673501"/>
              <a:gd name="connsiteY15" fmla="*/ 2501900 h 621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3501" h="6210300">
                <a:moveTo>
                  <a:pt x="1292001" y="0"/>
                </a:moveTo>
                <a:lnTo>
                  <a:pt x="2899530" y="0"/>
                </a:lnTo>
                <a:lnTo>
                  <a:pt x="5673501" y="2424209"/>
                </a:lnTo>
                <a:lnTo>
                  <a:pt x="5673501" y="4991100"/>
                </a:lnTo>
                <a:lnTo>
                  <a:pt x="5629958" y="6210300"/>
                </a:lnTo>
                <a:lnTo>
                  <a:pt x="0" y="6210300"/>
                </a:lnTo>
                <a:lnTo>
                  <a:pt x="9301" y="5549900"/>
                </a:lnTo>
                <a:lnTo>
                  <a:pt x="4492401" y="5537200"/>
                </a:lnTo>
                <a:lnTo>
                  <a:pt x="4479701" y="4406900"/>
                </a:lnTo>
                <a:lnTo>
                  <a:pt x="4289201" y="3492500"/>
                </a:lnTo>
                <a:lnTo>
                  <a:pt x="3654201" y="3035300"/>
                </a:lnTo>
                <a:lnTo>
                  <a:pt x="3578001" y="2540000"/>
                </a:lnTo>
                <a:lnTo>
                  <a:pt x="2358801" y="2489200"/>
                </a:lnTo>
                <a:lnTo>
                  <a:pt x="2155601" y="2743200"/>
                </a:lnTo>
                <a:lnTo>
                  <a:pt x="1266601" y="2794000"/>
                </a:lnTo>
                <a:lnTo>
                  <a:pt x="961801" y="2501900"/>
                </a:lnTo>
                <a:close/>
              </a:path>
            </a:pathLst>
          </a:custGeom>
        </p:spPr>
      </p:pic>
      <p:pic>
        <p:nvPicPr>
          <p:cNvPr id="19" name="Hình ảnh 18">
            <a:extLst>
              <a:ext uri="{FF2B5EF4-FFF2-40B4-BE49-F238E27FC236}">
                <a16:creationId xmlns:a16="http://schemas.microsoft.com/office/drawing/2014/main" id="{D37B5B84-070D-49CE-9565-4CDEF24E8E03}"/>
              </a:ext>
            </a:extLst>
          </p:cNvPr>
          <p:cNvPicPr>
            <a:picLocks noChangeAspect="1"/>
          </p:cNvPicPr>
          <p:nvPr/>
        </p:nvPicPr>
        <p:blipFill rotWithShape="1">
          <a:blip r:embed="rId9">
            <a:extLst>
              <a:ext uri="{28A0092B-C50C-407E-A947-70E740481C1C}">
                <a14:useLocalDpi xmlns:a14="http://schemas.microsoft.com/office/drawing/2010/main" val="0"/>
              </a:ext>
            </a:extLst>
          </a:blip>
          <a:srcRect l="52228" t="20316" r="29022" b="31721"/>
          <a:stretch/>
        </p:blipFill>
        <p:spPr>
          <a:xfrm>
            <a:off x="8343900" y="4254499"/>
            <a:ext cx="2286000" cy="3289301"/>
          </a:xfrm>
          <a:prstGeom prst="rect">
            <a:avLst/>
          </a:prstGeom>
        </p:spPr>
      </p:pic>
      <p:grpSp>
        <p:nvGrpSpPr>
          <p:cNvPr id="62" name="Nhóm 61">
            <a:extLst>
              <a:ext uri="{FF2B5EF4-FFF2-40B4-BE49-F238E27FC236}">
                <a16:creationId xmlns:a16="http://schemas.microsoft.com/office/drawing/2014/main" id="{A302B272-76E4-4335-9613-CAB1583A7843}"/>
              </a:ext>
            </a:extLst>
          </p:cNvPr>
          <p:cNvGrpSpPr/>
          <p:nvPr/>
        </p:nvGrpSpPr>
        <p:grpSpPr>
          <a:xfrm flipH="1">
            <a:off x="7809699" y="5953327"/>
            <a:ext cx="3793787" cy="1303507"/>
            <a:chOff x="638784" y="5953327"/>
            <a:chExt cx="3793787" cy="1303507"/>
          </a:xfrm>
        </p:grpSpPr>
        <p:sp>
          <p:nvSpPr>
            <p:cNvPr id="43" name="Hình thang 42">
              <a:extLst>
                <a:ext uri="{FF2B5EF4-FFF2-40B4-BE49-F238E27FC236}">
                  <a16:creationId xmlns:a16="http://schemas.microsoft.com/office/drawing/2014/main" id="{D9E2992E-264C-48C7-9853-02DA2D82641D}"/>
                </a:ext>
              </a:extLst>
            </p:cNvPr>
            <p:cNvSpPr/>
            <p:nvPr/>
          </p:nvSpPr>
          <p:spPr>
            <a:xfrm>
              <a:off x="638784" y="6459166"/>
              <a:ext cx="3793787" cy="797668"/>
            </a:xfrm>
            <a:prstGeom prst="trapezoid">
              <a:avLst>
                <a:gd name="adj" fmla="val 5670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Hình chữ nhật 43">
              <a:extLst>
                <a:ext uri="{FF2B5EF4-FFF2-40B4-BE49-F238E27FC236}">
                  <a16:creationId xmlns:a16="http://schemas.microsoft.com/office/drawing/2014/main" id="{37C23515-1A71-42FF-BE23-519707FCB9A6}"/>
                </a:ext>
              </a:extLst>
            </p:cNvPr>
            <p:cNvSpPr/>
            <p:nvPr/>
          </p:nvSpPr>
          <p:spPr>
            <a:xfrm>
              <a:off x="1961744" y="5953327"/>
              <a:ext cx="1400783" cy="74903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ình chữ nhật 44">
              <a:extLst>
                <a:ext uri="{FF2B5EF4-FFF2-40B4-BE49-F238E27FC236}">
                  <a16:creationId xmlns:a16="http://schemas.microsoft.com/office/drawing/2014/main" id="{42CF3092-96AF-42FE-B266-AC3AF670A473}"/>
                </a:ext>
              </a:extLst>
            </p:cNvPr>
            <p:cNvSpPr/>
            <p:nvPr/>
          </p:nvSpPr>
          <p:spPr>
            <a:xfrm>
              <a:off x="2564860" y="6459166"/>
              <a:ext cx="214008" cy="7198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5" name="Hình chữ nhật: Góc Tròn 74">
            <a:extLst>
              <a:ext uri="{FF2B5EF4-FFF2-40B4-BE49-F238E27FC236}">
                <a16:creationId xmlns:a16="http://schemas.microsoft.com/office/drawing/2014/main" id="{CA8A8CC9-D60F-4072-8743-21BD40EC1873}"/>
              </a:ext>
            </a:extLst>
          </p:cNvPr>
          <p:cNvSpPr/>
          <p:nvPr/>
        </p:nvSpPr>
        <p:spPr>
          <a:xfrm flipH="1">
            <a:off x="6933670" y="419100"/>
            <a:ext cx="3696230" cy="8509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 Xin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chào</a:t>
            </a:r>
            <a:r>
              <a:rPr kumimoji="0" lang="en-US" sz="32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mùa</a:t>
            </a:r>
            <a:r>
              <a:rPr kumimoji="0" lang="en-US" sz="32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hè</a:t>
            </a:r>
            <a:endPar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6" name="Hình chữ nhật: Góc Tròn 75">
            <a:extLst>
              <a:ext uri="{FF2B5EF4-FFF2-40B4-BE49-F238E27FC236}">
                <a16:creationId xmlns:a16="http://schemas.microsoft.com/office/drawing/2014/main" id="{5425F370-26BD-4A38-B290-649BC501B9C4}"/>
              </a:ext>
            </a:extLst>
          </p:cNvPr>
          <p:cNvSpPr/>
          <p:nvPr/>
        </p:nvSpPr>
        <p:spPr>
          <a:xfrm flipH="1">
            <a:off x="6933670" y="1695449"/>
            <a:ext cx="3696230" cy="8509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rPr>
              <a:t>B. </a:t>
            </a:r>
            <a:r>
              <a:rPr lang="en-US" sz="3200" dirty="0">
                <a:ln w="0"/>
                <a:solidFill>
                  <a:prstClr val="black"/>
                </a:solidFill>
                <a:effectLst>
                  <a:outerShdw blurRad="38100" dist="19050" dir="2700000" algn="tl" rotWithShape="0">
                    <a:prstClr val="black">
                      <a:alpha val="40000"/>
                    </a:prstClr>
                  </a:outerShdw>
                </a:effectLst>
                <a:latin typeface="Calibri" panose="020F0502020204030204"/>
              </a:rPr>
              <a:t>T</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rPr>
              <a:t>ạm</a:t>
            </a:r>
            <a:r>
              <a:rPr kumimoji="0" lang="en-US" sz="32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rPr>
              <a:t> </a:t>
            </a:r>
            <a:r>
              <a:rPr kumimoji="0" lang="en-US" sz="32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rPr>
              <a:t>biệt</a:t>
            </a:r>
            <a:r>
              <a:rPr kumimoji="0" lang="en-US" sz="32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rPr>
              <a:t> </a:t>
            </a:r>
            <a:r>
              <a:rPr kumimoji="0" lang="en-US" sz="32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rPr>
              <a:t>mùa</a:t>
            </a:r>
            <a:r>
              <a:rPr kumimoji="0" lang="en-US" sz="32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rPr>
              <a:t> </a:t>
            </a:r>
            <a:r>
              <a:rPr kumimoji="0" lang="en-US" sz="32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rPr>
              <a:t>hè</a:t>
            </a:r>
            <a:endPar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ndParaRPr>
          </a:p>
        </p:txBody>
      </p:sp>
      <p:sp>
        <p:nvSpPr>
          <p:cNvPr id="20" name="Bong bóng Lời nói: Hình bầu dục 19">
            <a:extLst>
              <a:ext uri="{FF2B5EF4-FFF2-40B4-BE49-F238E27FC236}">
                <a16:creationId xmlns:a16="http://schemas.microsoft.com/office/drawing/2014/main" id="{6E25D061-F9B2-4804-BE35-38B5074E4D5C}"/>
              </a:ext>
            </a:extLst>
          </p:cNvPr>
          <p:cNvSpPr/>
          <p:nvPr/>
        </p:nvSpPr>
        <p:spPr>
          <a:xfrm>
            <a:off x="6076408" y="3670300"/>
            <a:ext cx="3340100" cy="2743200"/>
          </a:xfrm>
          <a:prstGeom prst="wedgeEllipseCallout">
            <a:avLst>
              <a:gd name="adj1" fmla="val 19940"/>
              <a:gd name="adj2" fmla="val 77107"/>
            </a:avLst>
          </a:prstGeom>
          <a:solidFill>
            <a:srgbClr val="FBE5D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5B75A047-9DDA-4F15-9B88-5703B2F36E44}"/>
              </a:ext>
            </a:extLst>
          </p:cNvPr>
          <p:cNvPicPr>
            <a:picLocks noChangeAspect="1"/>
          </p:cNvPicPr>
          <p:nvPr/>
        </p:nvPicPr>
        <p:blipFill>
          <a:blip r:embed="rId10"/>
          <a:stretch>
            <a:fillRect/>
          </a:stretch>
        </p:blipFill>
        <p:spPr>
          <a:xfrm>
            <a:off x="6327897" y="4459323"/>
            <a:ext cx="2463538" cy="1385740"/>
          </a:xfrm>
          <a:prstGeom prst="rect">
            <a:avLst/>
          </a:prstGeom>
        </p:spPr>
      </p:pic>
      <p:pic>
        <p:nvPicPr>
          <p:cNvPr id="56" name="Hình ảnh 55">
            <a:extLst>
              <a:ext uri="{FF2B5EF4-FFF2-40B4-BE49-F238E27FC236}">
                <a16:creationId xmlns:a16="http://schemas.microsoft.com/office/drawing/2014/main" id="{A86F3EE7-EB8C-47FE-AE4E-338F4FAC54EC}"/>
              </a:ext>
            </a:extLst>
          </p:cNvPr>
          <p:cNvPicPr>
            <a:picLocks noChangeAspect="1"/>
          </p:cNvPicPr>
          <p:nvPr/>
        </p:nvPicPr>
        <p:blipFill>
          <a:blip r:embed="rId11"/>
          <a:stretch>
            <a:fillRect/>
          </a:stretch>
        </p:blipFill>
        <p:spPr>
          <a:xfrm>
            <a:off x="6400800" y="-7797697"/>
            <a:ext cx="5892800" cy="7797697"/>
          </a:xfrm>
          <a:prstGeom prst="rect">
            <a:avLst/>
          </a:prstGeom>
        </p:spPr>
      </p:pic>
      <p:pic>
        <p:nvPicPr>
          <p:cNvPr id="27" name="Tieng-yeah-tre-con-www_nhacchuongvui_com (1)">
            <a:hlinkClick r:id="" action="ppaction://media"/>
            <a:extLst>
              <a:ext uri="{FF2B5EF4-FFF2-40B4-BE49-F238E27FC236}">
                <a16:creationId xmlns:a16="http://schemas.microsoft.com/office/drawing/2014/main" id="{54463587-9822-47C8-8708-4555C7ACB1A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160500" y="546100"/>
            <a:ext cx="406400" cy="406400"/>
          </a:xfrm>
          <a:prstGeom prst="rect">
            <a:avLst/>
          </a:prstGeom>
        </p:spPr>
      </p:pic>
    </p:spTree>
    <p:extLst>
      <p:ext uri="{BB962C8B-B14F-4D97-AF65-F5344CB8AC3E}">
        <p14:creationId xmlns:p14="http://schemas.microsoft.com/office/powerpoint/2010/main" val="23789742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500" fill="hold"/>
                                            <p:tgtEl>
                                              <p:spTgt spid="13"/>
                                            </p:tgtEl>
                                            <p:attrNameLst>
                                              <p:attrName>style.visibility</p:attrName>
                                            </p:attrNameLst>
                                          </p:cBhvr>
                                          <p:tavLst>
                                            <p:tav tm="0">
                                              <p:val>
                                                <p:strVal val="hidden"/>
                                              </p:val>
                                            </p:tav>
                                            <p:tav tm="50000">
                                              <p:val>
                                                <p:strVal val="visible"/>
                                              </p:val>
                                            </p:tav>
                                          </p:tavLst>
                                        </p:anim>
                                      </p:childTnLst>
                                    </p:cTn>
                                  </p:par>
                                </p:childTnLst>
                              </p:cTn>
                            </p:par>
                            <p:par>
                              <p:cTn id="7" fill="hold">
                                <p:stCondLst>
                                  <p:cond delay="500"/>
                                </p:stCondLst>
                                <p:childTnLst>
                                  <p:par>
                                    <p:cTn id="8" presetID="2" presetClass="entr" presetSubtype="2"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14:presetBounceEnd="56000">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14:bounceEnd="56000">
                                          <p:cBhvr additive="base">
                                            <p:cTn id="20" dur="500" fill="hold"/>
                                            <p:tgtEl>
                                              <p:spTgt spid="62"/>
                                            </p:tgtEl>
                                            <p:attrNameLst>
                                              <p:attrName>ppt_x</p:attrName>
                                            </p:attrNameLst>
                                          </p:cBhvr>
                                          <p:tavLst>
                                            <p:tav tm="0">
                                              <p:val>
                                                <p:strVal val="#ppt_x"/>
                                              </p:val>
                                            </p:tav>
                                            <p:tav tm="100000">
                                              <p:val>
                                                <p:strVal val="#ppt_x"/>
                                              </p:val>
                                            </p:tav>
                                          </p:tavLst>
                                        </p:anim>
                                        <p:anim calcmode="lin" valueType="num" p14:bounceEnd="56000">
                                          <p:cBhvr additive="base">
                                            <p:cTn id="21" dur="500" fill="hold"/>
                                            <p:tgtEl>
                                              <p:spTgt spid="62"/>
                                            </p:tgtEl>
                                            <p:attrNameLst>
                                              <p:attrName>ppt_y</p:attrName>
                                            </p:attrNameLst>
                                          </p:cBhvr>
                                          <p:tavLst>
                                            <p:tav tm="0">
                                              <p:val>
                                                <p:strVal val="1+#ppt_h/2"/>
                                              </p:val>
                                            </p:tav>
                                            <p:tav tm="100000">
                                              <p:val>
                                                <p:strVal val="#ppt_y"/>
                                              </p:val>
                                            </p:tav>
                                          </p:tavLst>
                                        </p:anim>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1+#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barn(inVertical)">
                                          <p:cBhvr>
                                            <p:cTn id="34" dur="500"/>
                                            <p:tgtEl>
                                              <p:spTgt spid="7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barn(inVertical)">
                                          <p:cBhvr>
                                            <p:cTn id="37" dur="500"/>
                                            <p:tgtEl>
                                              <p:spTgt spid="76"/>
                                            </p:tgtEl>
                                          </p:cBhvr>
                                        </p:animEffect>
                                      </p:childTnLst>
                                    </p:cTn>
                                  </p:par>
                                  <p:par>
                                    <p:cTn id="38" presetID="1" presetClass="entr" presetSubtype="0"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76"/>
                        </p:tgtEl>
                      </p:cond>
                    </p:stCondLst>
                    <p:endSync evt="end" delay="0">
                      <p:rtn val="all"/>
                    </p:endSync>
                    <p:childTnLst>
                      <p:par>
                        <p:cTn id="41" fill="hold">
                          <p:stCondLst>
                            <p:cond delay="0"/>
                          </p:stCondLst>
                          <p:childTnLst>
                            <p:par>
                              <p:cTn id="42" fill="hold">
                                <p:stCondLst>
                                  <p:cond delay="0"/>
                                </p:stCondLst>
                                <p:childTnLst>
                                  <p:par>
                                    <p:cTn id="43" presetID="19" presetClass="emph" presetSubtype="0" fill="hold" grpId="1" nodeType="clickEffect">
                                      <p:stCondLst>
                                        <p:cond delay="0"/>
                                      </p:stCondLst>
                                      <p:childTnLst>
                                        <p:animClr clrSpc="rgb" dir="cw">
                                          <p:cBhvr override="childStyle">
                                            <p:cTn id="44" dur="500" fill="hold"/>
                                            <p:tgtEl>
                                              <p:spTgt spid="76"/>
                                            </p:tgtEl>
                                            <p:attrNameLst>
                                              <p:attrName>style.color</p:attrName>
                                            </p:attrNameLst>
                                          </p:cBhvr>
                                          <p:to>
                                            <a:srgbClr val="00B050"/>
                                          </p:to>
                                        </p:animClr>
                                        <p:animClr clrSpc="rgb" dir="cw">
                                          <p:cBhvr>
                                            <p:cTn id="45" dur="500" fill="hold"/>
                                            <p:tgtEl>
                                              <p:spTgt spid="76"/>
                                            </p:tgtEl>
                                            <p:attrNameLst>
                                              <p:attrName>fillcolor</p:attrName>
                                            </p:attrNameLst>
                                          </p:cBhvr>
                                          <p:to>
                                            <a:srgbClr val="00B050"/>
                                          </p:to>
                                        </p:animClr>
                                        <p:set>
                                          <p:cBhvr>
                                            <p:cTn id="46" dur="500" fill="hold"/>
                                            <p:tgtEl>
                                              <p:spTgt spid="76"/>
                                            </p:tgtEl>
                                            <p:attrNameLst>
                                              <p:attrName>fill.type</p:attrName>
                                            </p:attrNameLst>
                                          </p:cBhvr>
                                          <p:to>
                                            <p:strVal val="solid"/>
                                          </p:to>
                                        </p:set>
                                        <p:set>
                                          <p:cBhvr>
                                            <p:cTn id="47" dur="500" fill="hold"/>
                                            <p:tgtEl>
                                              <p:spTgt spid="76"/>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4414" fill="hold"/>
                                            <p:tgtEl>
                                              <p:spTgt spid="27"/>
                                            </p:tgtEl>
                                          </p:cBhvr>
                                        </p:cmd>
                                      </p:childTnLst>
                                    </p:cTn>
                                  </p:par>
                                  <p:par>
                                    <p:cTn id="50" presetID="2" presetClass="exit" presetSubtype="4" fill="hold" grpId="2" nodeType="withEffect">
                                      <p:stCondLst>
                                        <p:cond delay="0"/>
                                      </p:stCondLst>
                                      <p:childTnLst>
                                        <p:anim calcmode="lin" valueType="num">
                                          <p:cBhvr additive="base">
                                            <p:cTn id="51" dur="500"/>
                                            <p:tgtEl>
                                              <p:spTgt spid="75"/>
                                            </p:tgtEl>
                                            <p:attrNameLst>
                                              <p:attrName>ppt_x</p:attrName>
                                            </p:attrNameLst>
                                          </p:cBhvr>
                                          <p:tavLst>
                                            <p:tav tm="0">
                                              <p:val>
                                                <p:strVal val="ppt_x"/>
                                              </p:val>
                                            </p:tav>
                                            <p:tav tm="100000">
                                              <p:val>
                                                <p:strVal val="ppt_x"/>
                                              </p:val>
                                            </p:tav>
                                          </p:tavLst>
                                        </p:anim>
                                        <p:anim calcmode="lin" valueType="num">
                                          <p:cBhvr additive="base">
                                            <p:cTn id="52" dur="500"/>
                                            <p:tgtEl>
                                              <p:spTgt spid="75"/>
                                            </p:tgtEl>
                                            <p:attrNameLst>
                                              <p:attrName>ppt_y</p:attrName>
                                            </p:attrNameLst>
                                          </p:cBhvr>
                                          <p:tavLst>
                                            <p:tav tm="0">
                                              <p:val>
                                                <p:strVal val="ppt_y"/>
                                              </p:val>
                                            </p:tav>
                                            <p:tav tm="100000">
                                              <p:val>
                                                <p:strVal val="1+ppt_h/2"/>
                                              </p:val>
                                            </p:tav>
                                          </p:tavLst>
                                        </p:anim>
                                        <p:set>
                                          <p:cBhvr>
                                            <p:cTn id="53" dur="1" fill="hold">
                                              <p:stCondLst>
                                                <p:cond delay="499"/>
                                              </p:stCondLst>
                                            </p:cTn>
                                            <p:tgtEl>
                                              <p:spTgt spid="75"/>
                                            </p:tgtEl>
                                            <p:attrNameLst>
                                              <p:attrName>style.visibility</p:attrName>
                                            </p:attrNameLst>
                                          </p:cBhvr>
                                          <p:to>
                                            <p:strVal val="hidden"/>
                                          </p:to>
                                        </p:set>
                                      </p:childTnLst>
                                    </p:cTn>
                                  </p:par>
                                  <p:par>
                                    <p:cTn id="54" presetID="3" presetClass="exit" presetSubtype="10" fill="hold" grpId="1" nodeType="withEffect">
                                      <p:stCondLst>
                                        <p:cond delay="0"/>
                                      </p:stCondLst>
                                      <p:childTnLst>
                                        <p:animEffect transition="out" filter="blinds(horizontal)">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22" presetClass="entr" presetSubtype="4"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par>
                                    <p:cTn id="60" presetID="64" presetClass="path" presetSubtype="0" accel="50000" decel="50000" fill="hold" nodeType="withEffect">
                                      <p:stCondLst>
                                        <p:cond delay="0"/>
                                      </p:stCondLst>
                                      <p:childTnLst>
                                        <p:animMotion origin="layout" path="M 5E-6 4.81481E-6 L 0.09584 -0.2426 " pathEditMode="relative" rAng="0" ptsTypes="AA">
                                          <p:cBhvr>
                                            <p:cTn id="61" dur="500" fill="hold"/>
                                            <p:tgtEl>
                                              <p:spTgt spid="19"/>
                                            </p:tgtEl>
                                            <p:attrNameLst>
                                              <p:attrName>ppt_x</p:attrName>
                                              <p:attrName>ppt_y</p:attrName>
                                            </p:attrNameLst>
                                          </p:cBhvr>
                                          <p:rCtr x="4792" y="-12130"/>
                                        </p:animMotion>
                                      </p:childTnLst>
                                    </p:cTn>
                                  </p:par>
                                  <p:par>
                                    <p:cTn id="62" presetID="50" presetClass="entr" presetSubtype="0" decel="100000" fill="hold" nodeType="withEffect">
                                      <p:stCondLst>
                                        <p:cond delay="500"/>
                                      </p:stCondLst>
                                      <p:childTnLst>
                                        <p:set>
                                          <p:cBhvr>
                                            <p:cTn id="63" dur="1" fill="hold">
                                              <p:stCondLst>
                                                <p:cond delay="0"/>
                                              </p:stCondLst>
                                            </p:cTn>
                                            <p:tgtEl>
                                              <p:spTgt spid="5"/>
                                            </p:tgtEl>
                                            <p:attrNameLst>
                                              <p:attrName>style.visibility</p:attrName>
                                            </p:attrNameLst>
                                          </p:cBhvr>
                                          <p:to>
                                            <p:strVal val="visible"/>
                                          </p:to>
                                        </p:set>
                                        <p:anim calcmode="lin" valueType="num">
                                          <p:cBhvr>
                                            <p:cTn id="64" dur="500" fill="hold"/>
                                            <p:tgtEl>
                                              <p:spTgt spid="5"/>
                                            </p:tgtEl>
                                            <p:attrNameLst>
                                              <p:attrName>ppt_w</p:attrName>
                                            </p:attrNameLst>
                                          </p:cBhvr>
                                          <p:tavLst>
                                            <p:tav tm="0">
                                              <p:val>
                                                <p:strVal val="#ppt_w+.3"/>
                                              </p:val>
                                            </p:tav>
                                            <p:tav tm="100000">
                                              <p:val>
                                                <p:strVal val="#ppt_w"/>
                                              </p:val>
                                            </p:tav>
                                          </p:tavLst>
                                        </p:anim>
                                        <p:anim calcmode="lin" valueType="num">
                                          <p:cBhvr>
                                            <p:cTn id="65" dur="500" fill="hold"/>
                                            <p:tgtEl>
                                              <p:spTgt spid="5"/>
                                            </p:tgtEl>
                                            <p:attrNameLst>
                                              <p:attrName>ppt_h</p:attrName>
                                            </p:attrNameLst>
                                          </p:cBhvr>
                                          <p:tavLst>
                                            <p:tav tm="0">
                                              <p:val>
                                                <p:strVal val="#ppt_h"/>
                                              </p:val>
                                            </p:tav>
                                            <p:tav tm="100000">
                                              <p:val>
                                                <p:strVal val="#ppt_h"/>
                                              </p:val>
                                            </p:tav>
                                          </p:tavLst>
                                        </p:anim>
                                        <p:animEffect transition="in" filter="fade">
                                          <p:cBhvr>
                                            <p:cTn id="66" dur="500"/>
                                            <p:tgtEl>
                                              <p:spTgt spid="5"/>
                                            </p:tgtEl>
                                          </p:cBhvr>
                                        </p:animEffect>
                                      </p:childTnLst>
                                    </p:cTn>
                                  </p:par>
                                  <p:par>
                                    <p:cTn id="67" presetID="32" presetClass="emph" presetSubtype="0" repeatCount="indefinite" fill="hold" nodeType="withEffect">
                                      <p:stCondLst>
                                        <p:cond delay="500"/>
                                      </p:stCondLst>
                                      <p:childTnLst>
                                        <p:animRot by="120000">
                                          <p:cBhvr>
                                            <p:cTn id="68" dur="50" fill="hold">
                                              <p:stCondLst>
                                                <p:cond delay="0"/>
                                              </p:stCondLst>
                                            </p:cTn>
                                            <p:tgtEl>
                                              <p:spTgt spid="5"/>
                                            </p:tgtEl>
                                            <p:attrNameLst>
                                              <p:attrName>r</p:attrName>
                                            </p:attrNameLst>
                                          </p:cBhvr>
                                        </p:animRot>
                                        <p:animRot by="-240000">
                                          <p:cBhvr>
                                            <p:cTn id="69" dur="100" fill="hold">
                                              <p:stCondLst>
                                                <p:cond delay="100"/>
                                              </p:stCondLst>
                                            </p:cTn>
                                            <p:tgtEl>
                                              <p:spTgt spid="5"/>
                                            </p:tgtEl>
                                            <p:attrNameLst>
                                              <p:attrName>r</p:attrName>
                                            </p:attrNameLst>
                                          </p:cBhvr>
                                        </p:animRot>
                                        <p:animRot by="240000">
                                          <p:cBhvr>
                                            <p:cTn id="70" dur="100" fill="hold">
                                              <p:stCondLst>
                                                <p:cond delay="200"/>
                                              </p:stCondLst>
                                            </p:cTn>
                                            <p:tgtEl>
                                              <p:spTgt spid="5"/>
                                            </p:tgtEl>
                                            <p:attrNameLst>
                                              <p:attrName>r</p:attrName>
                                            </p:attrNameLst>
                                          </p:cBhvr>
                                        </p:animRot>
                                        <p:animRot by="-240000">
                                          <p:cBhvr>
                                            <p:cTn id="71" dur="100" fill="hold">
                                              <p:stCondLst>
                                                <p:cond delay="300"/>
                                              </p:stCondLst>
                                            </p:cTn>
                                            <p:tgtEl>
                                              <p:spTgt spid="5"/>
                                            </p:tgtEl>
                                            <p:attrNameLst>
                                              <p:attrName>r</p:attrName>
                                            </p:attrNameLst>
                                          </p:cBhvr>
                                        </p:animRot>
                                        <p:animRot by="120000">
                                          <p:cBhvr>
                                            <p:cTn id="72" dur="100" fill="hold">
                                              <p:stCondLst>
                                                <p:cond delay="400"/>
                                              </p:stCondLst>
                                            </p:cTn>
                                            <p:tgtEl>
                                              <p:spTgt spid="5"/>
                                            </p:tgtEl>
                                            <p:attrNameLst>
                                              <p:attrName>r</p:attrName>
                                            </p:attrNameLst>
                                          </p:cBhvr>
                                        </p:animRot>
                                      </p:childTnLst>
                                    </p:cTn>
                                  </p:par>
                                  <p:par>
                                    <p:cTn id="73" presetID="1" presetClass="entr" presetSubtype="0" fill="hold"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42" presetClass="path" presetSubtype="0" accel="50000" decel="50000" fill="hold" nodeType="withEffect">
                                      <p:stCondLst>
                                        <p:cond delay="4500"/>
                                      </p:stCondLst>
                                      <p:childTnLst>
                                        <p:animMotion origin="layout" path="M 3.33333E-6 -1.48148E-6 L -0.00118 1.10787 " pathEditMode="relative" rAng="0" ptsTypes="AA">
                                          <p:cBhvr>
                                            <p:cTn id="76" dur="1000" fill="hold"/>
                                            <p:tgtEl>
                                              <p:spTgt spid="56"/>
                                            </p:tgtEl>
                                            <p:attrNameLst>
                                              <p:attrName>ppt_x</p:attrName>
                                              <p:attrName>ppt_y</p:attrName>
                                            </p:attrNameLst>
                                          </p:cBhvr>
                                          <p:rCtr x="-65" y="55394"/>
                                        </p:animMotion>
                                      </p:childTnLst>
                                    </p:cTn>
                                  </p:par>
                                </p:childTnLst>
                              </p:cTn>
                            </p:par>
                          </p:childTnLst>
                        </p:cTn>
                      </p:par>
                    </p:childTnLst>
                  </p:cTn>
                  <p:nextCondLst>
                    <p:cond evt="onClick" delay="0">
                      <p:tgtEl>
                        <p:spTgt spid="76"/>
                      </p:tgtEl>
                    </p:cond>
                  </p:nextCondLst>
                </p:seq>
                <p:seq concurrent="1" nextAc="seek">
                  <p:cTn id="77" restart="whenNotActive" fill="hold" evtFilter="cancelBubble" nodeType="interactiveSeq">
                    <p:stCondLst>
                      <p:cond evt="onClick" delay="0">
                        <p:tgtEl>
                          <p:spTgt spid="75"/>
                        </p:tgtEl>
                      </p:cond>
                    </p:stCondLst>
                    <p:endSync evt="end" delay="0">
                      <p:rtn val="all"/>
                    </p:endSync>
                    <p:childTnLst>
                      <p:par>
                        <p:cTn id="78" fill="hold">
                          <p:stCondLst>
                            <p:cond delay="0"/>
                          </p:stCondLst>
                          <p:childTnLst>
                            <p:par>
                              <p:cTn id="79" fill="hold">
                                <p:stCondLst>
                                  <p:cond delay="0"/>
                                </p:stCondLst>
                                <p:childTnLst>
                                  <p:par>
                                    <p:cTn id="80" presetID="19" presetClass="emph" presetSubtype="0" fill="hold" grpId="1" nodeType="withEffect">
                                      <p:stCondLst>
                                        <p:cond delay="0"/>
                                      </p:stCondLst>
                                      <p:childTnLst>
                                        <p:animClr clrSpc="rgb" dir="cw">
                                          <p:cBhvr override="childStyle">
                                            <p:cTn id="81" dur="500" fill="hold"/>
                                            <p:tgtEl>
                                              <p:spTgt spid="75"/>
                                            </p:tgtEl>
                                            <p:attrNameLst>
                                              <p:attrName>style.color</p:attrName>
                                            </p:attrNameLst>
                                          </p:cBhvr>
                                          <p:to>
                                            <a:srgbClr val="FF0000"/>
                                          </p:to>
                                        </p:animClr>
                                        <p:animClr clrSpc="rgb" dir="cw">
                                          <p:cBhvr>
                                            <p:cTn id="82" dur="500" fill="hold"/>
                                            <p:tgtEl>
                                              <p:spTgt spid="75"/>
                                            </p:tgtEl>
                                            <p:attrNameLst>
                                              <p:attrName>fillcolor</p:attrName>
                                            </p:attrNameLst>
                                          </p:cBhvr>
                                          <p:to>
                                            <a:srgbClr val="FF0000"/>
                                          </p:to>
                                        </p:animClr>
                                        <p:set>
                                          <p:cBhvr>
                                            <p:cTn id="83" dur="500" fill="hold"/>
                                            <p:tgtEl>
                                              <p:spTgt spid="75"/>
                                            </p:tgtEl>
                                            <p:attrNameLst>
                                              <p:attrName>fill.type</p:attrName>
                                            </p:attrNameLst>
                                          </p:cBhvr>
                                          <p:to>
                                            <p:strVal val="solid"/>
                                          </p:to>
                                        </p:set>
                                        <p:set>
                                          <p:cBhvr>
                                            <p:cTn id="84" dur="500" fill="hold"/>
                                            <p:tgtEl>
                                              <p:spTgt spid="75"/>
                                            </p:tgtEl>
                                            <p:attrNameLst>
                                              <p:attrName>fill.on</p:attrName>
                                            </p:attrNameLst>
                                          </p:cBhvr>
                                          <p:to>
                                            <p:strVal val="true"/>
                                          </p:to>
                                        </p:set>
                                      </p:childTnLst>
                                    </p:cTn>
                                  </p:par>
                                </p:childTnLst>
                              </p:cTn>
                            </p:par>
                          </p:childTnLst>
                        </p:cTn>
                      </p:par>
                    </p:childTnLst>
                  </p:cTn>
                  <p:nextCondLst>
                    <p:cond evt="onClick" delay="0">
                      <p:tgtEl>
                        <p:spTgt spid="75"/>
                      </p:tgtEl>
                    </p:cond>
                  </p:nextCondLst>
                </p:seq>
                <p:audio>
                  <p:cMediaNode vol="80000">
                    <p:cTn id="85" fill="hold" display="0">
                      <p:stCondLst>
                        <p:cond delay="indefinite"/>
                      </p:stCondLst>
                      <p:endCondLst>
                        <p:cond evt="onStopAudio" delay="0">
                          <p:tgtEl>
                            <p:sldTgt/>
                          </p:tgtEl>
                        </p:cond>
                      </p:endCondLst>
                    </p:cTn>
                    <p:tgtEl>
                      <p:spTgt spid="27"/>
                    </p:tgtEl>
                  </p:cMediaNode>
                </p:audio>
              </p:childTnLst>
            </p:cTn>
          </p:par>
        </p:tnLst>
        <p:bldLst>
          <p:bldP spid="13" grpId="0" animBg="1"/>
          <p:bldP spid="11" grpId="0" animBg="1"/>
          <p:bldP spid="11" grpId="1" animBg="1"/>
          <p:bldP spid="4" grpId="0" animBg="1"/>
          <p:bldP spid="75" grpId="0" animBg="1"/>
          <p:bldP spid="75" grpId="1" animBg="1"/>
          <p:bldP spid="75" grpId="2" animBg="1"/>
          <p:bldP spid="76" grpId="0" animBg="1"/>
          <p:bldP spid="76" grpId="1" animBg="1"/>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500" fill="hold"/>
                                            <p:tgtEl>
                                              <p:spTgt spid="13"/>
                                            </p:tgtEl>
                                            <p:attrNameLst>
                                              <p:attrName>style.visibility</p:attrName>
                                            </p:attrNameLst>
                                          </p:cBhvr>
                                          <p:tavLst>
                                            <p:tav tm="0">
                                              <p:val>
                                                <p:strVal val="hidden"/>
                                              </p:val>
                                            </p:tav>
                                            <p:tav tm="50000">
                                              <p:val>
                                                <p:strVal val="visible"/>
                                              </p:val>
                                            </p:tav>
                                          </p:tavLst>
                                        </p:anim>
                                      </p:childTnLst>
                                    </p:cTn>
                                  </p:par>
                                </p:childTnLst>
                              </p:cTn>
                            </p:par>
                            <p:par>
                              <p:cTn id="7" fill="hold">
                                <p:stCondLst>
                                  <p:cond delay="500"/>
                                </p:stCondLst>
                                <p:childTnLst>
                                  <p:par>
                                    <p:cTn id="8" presetID="2" presetClass="entr" presetSubtype="2"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cBhvr additive="base">
                                            <p:cTn id="20" dur="500" fill="hold"/>
                                            <p:tgtEl>
                                              <p:spTgt spid="62"/>
                                            </p:tgtEl>
                                            <p:attrNameLst>
                                              <p:attrName>ppt_x</p:attrName>
                                            </p:attrNameLst>
                                          </p:cBhvr>
                                          <p:tavLst>
                                            <p:tav tm="0">
                                              <p:val>
                                                <p:strVal val="#ppt_x"/>
                                              </p:val>
                                            </p:tav>
                                            <p:tav tm="100000">
                                              <p:val>
                                                <p:strVal val="#ppt_x"/>
                                              </p:val>
                                            </p:tav>
                                          </p:tavLst>
                                        </p:anim>
                                        <p:anim calcmode="lin" valueType="num">
                                          <p:cBhvr additive="base">
                                            <p:cTn id="21" dur="500" fill="hold"/>
                                            <p:tgtEl>
                                              <p:spTgt spid="62"/>
                                            </p:tgtEl>
                                            <p:attrNameLst>
                                              <p:attrName>ppt_y</p:attrName>
                                            </p:attrNameLst>
                                          </p:cBhvr>
                                          <p:tavLst>
                                            <p:tav tm="0">
                                              <p:val>
                                                <p:strVal val="1+#ppt_h/2"/>
                                              </p:val>
                                            </p:tav>
                                            <p:tav tm="100000">
                                              <p:val>
                                                <p:strVal val="#ppt_y"/>
                                              </p:val>
                                            </p:tav>
                                          </p:tavLst>
                                        </p:anim>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1+#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barn(inVertical)">
                                          <p:cBhvr>
                                            <p:cTn id="34" dur="500"/>
                                            <p:tgtEl>
                                              <p:spTgt spid="7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barn(inVertical)">
                                          <p:cBhvr>
                                            <p:cTn id="37" dur="500"/>
                                            <p:tgtEl>
                                              <p:spTgt spid="76"/>
                                            </p:tgtEl>
                                          </p:cBhvr>
                                        </p:animEffect>
                                      </p:childTnLst>
                                    </p:cTn>
                                  </p:par>
                                  <p:par>
                                    <p:cTn id="38" presetID="1" presetClass="entr" presetSubtype="0"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76"/>
                        </p:tgtEl>
                      </p:cond>
                    </p:stCondLst>
                    <p:endSync evt="end" delay="0">
                      <p:rtn val="all"/>
                    </p:endSync>
                    <p:childTnLst>
                      <p:par>
                        <p:cTn id="41" fill="hold">
                          <p:stCondLst>
                            <p:cond delay="0"/>
                          </p:stCondLst>
                          <p:childTnLst>
                            <p:par>
                              <p:cTn id="42" fill="hold">
                                <p:stCondLst>
                                  <p:cond delay="0"/>
                                </p:stCondLst>
                                <p:childTnLst>
                                  <p:par>
                                    <p:cTn id="43" presetID="19" presetClass="emph" presetSubtype="0" fill="hold" grpId="1" nodeType="clickEffect">
                                      <p:stCondLst>
                                        <p:cond delay="0"/>
                                      </p:stCondLst>
                                      <p:childTnLst>
                                        <p:animClr clrSpc="rgb" dir="cw">
                                          <p:cBhvr override="childStyle">
                                            <p:cTn id="44" dur="500" fill="hold"/>
                                            <p:tgtEl>
                                              <p:spTgt spid="76"/>
                                            </p:tgtEl>
                                            <p:attrNameLst>
                                              <p:attrName>style.color</p:attrName>
                                            </p:attrNameLst>
                                          </p:cBhvr>
                                          <p:to>
                                            <a:srgbClr val="00B050"/>
                                          </p:to>
                                        </p:animClr>
                                        <p:animClr clrSpc="rgb" dir="cw">
                                          <p:cBhvr>
                                            <p:cTn id="45" dur="500" fill="hold"/>
                                            <p:tgtEl>
                                              <p:spTgt spid="76"/>
                                            </p:tgtEl>
                                            <p:attrNameLst>
                                              <p:attrName>fillcolor</p:attrName>
                                            </p:attrNameLst>
                                          </p:cBhvr>
                                          <p:to>
                                            <a:srgbClr val="00B050"/>
                                          </p:to>
                                        </p:animClr>
                                        <p:set>
                                          <p:cBhvr>
                                            <p:cTn id="46" dur="500" fill="hold"/>
                                            <p:tgtEl>
                                              <p:spTgt spid="76"/>
                                            </p:tgtEl>
                                            <p:attrNameLst>
                                              <p:attrName>fill.type</p:attrName>
                                            </p:attrNameLst>
                                          </p:cBhvr>
                                          <p:to>
                                            <p:strVal val="solid"/>
                                          </p:to>
                                        </p:set>
                                        <p:set>
                                          <p:cBhvr>
                                            <p:cTn id="47" dur="500" fill="hold"/>
                                            <p:tgtEl>
                                              <p:spTgt spid="76"/>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4414" fill="hold"/>
                                            <p:tgtEl>
                                              <p:spTgt spid="27"/>
                                            </p:tgtEl>
                                          </p:cBhvr>
                                        </p:cmd>
                                      </p:childTnLst>
                                    </p:cTn>
                                  </p:par>
                                  <p:par>
                                    <p:cTn id="50" presetID="2" presetClass="exit" presetSubtype="4" fill="hold" grpId="2" nodeType="withEffect">
                                      <p:stCondLst>
                                        <p:cond delay="0"/>
                                      </p:stCondLst>
                                      <p:childTnLst>
                                        <p:anim calcmode="lin" valueType="num">
                                          <p:cBhvr additive="base">
                                            <p:cTn id="51" dur="500"/>
                                            <p:tgtEl>
                                              <p:spTgt spid="75"/>
                                            </p:tgtEl>
                                            <p:attrNameLst>
                                              <p:attrName>ppt_x</p:attrName>
                                            </p:attrNameLst>
                                          </p:cBhvr>
                                          <p:tavLst>
                                            <p:tav tm="0">
                                              <p:val>
                                                <p:strVal val="ppt_x"/>
                                              </p:val>
                                            </p:tav>
                                            <p:tav tm="100000">
                                              <p:val>
                                                <p:strVal val="ppt_x"/>
                                              </p:val>
                                            </p:tav>
                                          </p:tavLst>
                                        </p:anim>
                                        <p:anim calcmode="lin" valueType="num">
                                          <p:cBhvr additive="base">
                                            <p:cTn id="52" dur="500"/>
                                            <p:tgtEl>
                                              <p:spTgt spid="75"/>
                                            </p:tgtEl>
                                            <p:attrNameLst>
                                              <p:attrName>ppt_y</p:attrName>
                                            </p:attrNameLst>
                                          </p:cBhvr>
                                          <p:tavLst>
                                            <p:tav tm="0">
                                              <p:val>
                                                <p:strVal val="ppt_y"/>
                                              </p:val>
                                            </p:tav>
                                            <p:tav tm="100000">
                                              <p:val>
                                                <p:strVal val="1+ppt_h/2"/>
                                              </p:val>
                                            </p:tav>
                                          </p:tavLst>
                                        </p:anim>
                                        <p:set>
                                          <p:cBhvr>
                                            <p:cTn id="53" dur="1" fill="hold">
                                              <p:stCondLst>
                                                <p:cond delay="499"/>
                                              </p:stCondLst>
                                            </p:cTn>
                                            <p:tgtEl>
                                              <p:spTgt spid="75"/>
                                            </p:tgtEl>
                                            <p:attrNameLst>
                                              <p:attrName>style.visibility</p:attrName>
                                            </p:attrNameLst>
                                          </p:cBhvr>
                                          <p:to>
                                            <p:strVal val="hidden"/>
                                          </p:to>
                                        </p:set>
                                      </p:childTnLst>
                                    </p:cTn>
                                  </p:par>
                                  <p:par>
                                    <p:cTn id="54" presetID="3" presetClass="exit" presetSubtype="10" fill="hold" grpId="1" nodeType="withEffect">
                                      <p:stCondLst>
                                        <p:cond delay="0"/>
                                      </p:stCondLst>
                                      <p:childTnLst>
                                        <p:animEffect transition="out" filter="blinds(horizontal)">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22" presetClass="entr" presetSubtype="4"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par>
                                    <p:cTn id="60" presetID="64" presetClass="path" presetSubtype="0" accel="50000" decel="50000" fill="hold" nodeType="withEffect">
                                      <p:stCondLst>
                                        <p:cond delay="0"/>
                                      </p:stCondLst>
                                      <p:childTnLst>
                                        <p:animMotion origin="layout" path="M 5E-6 4.81481E-6 L 0.09584 -0.2426 " pathEditMode="relative" rAng="0" ptsTypes="AA">
                                          <p:cBhvr>
                                            <p:cTn id="61" dur="500" fill="hold"/>
                                            <p:tgtEl>
                                              <p:spTgt spid="19"/>
                                            </p:tgtEl>
                                            <p:attrNameLst>
                                              <p:attrName>ppt_x</p:attrName>
                                              <p:attrName>ppt_y</p:attrName>
                                            </p:attrNameLst>
                                          </p:cBhvr>
                                          <p:rCtr x="4792" y="-12130"/>
                                        </p:animMotion>
                                      </p:childTnLst>
                                    </p:cTn>
                                  </p:par>
                                  <p:par>
                                    <p:cTn id="62" presetID="50" presetClass="entr" presetSubtype="0" decel="100000" fill="hold" nodeType="withEffect">
                                      <p:stCondLst>
                                        <p:cond delay="500"/>
                                      </p:stCondLst>
                                      <p:childTnLst>
                                        <p:set>
                                          <p:cBhvr>
                                            <p:cTn id="63" dur="1" fill="hold">
                                              <p:stCondLst>
                                                <p:cond delay="0"/>
                                              </p:stCondLst>
                                            </p:cTn>
                                            <p:tgtEl>
                                              <p:spTgt spid="5"/>
                                            </p:tgtEl>
                                            <p:attrNameLst>
                                              <p:attrName>style.visibility</p:attrName>
                                            </p:attrNameLst>
                                          </p:cBhvr>
                                          <p:to>
                                            <p:strVal val="visible"/>
                                          </p:to>
                                        </p:set>
                                        <p:anim calcmode="lin" valueType="num">
                                          <p:cBhvr>
                                            <p:cTn id="64" dur="500" fill="hold"/>
                                            <p:tgtEl>
                                              <p:spTgt spid="5"/>
                                            </p:tgtEl>
                                            <p:attrNameLst>
                                              <p:attrName>ppt_w</p:attrName>
                                            </p:attrNameLst>
                                          </p:cBhvr>
                                          <p:tavLst>
                                            <p:tav tm="0">
                                              <p:val>
                                                <p:strVal val="#ppt_w+.3"/>
                                              </p:val>
                                            </p:tav>
                                            <p:tav tm="100000">
                                              <p:val>
                                                <p:strVal val="#ppt_w"/>
                                              </p:val>
                                            </p:tav>
                                          </p:tavLst>
                                        </p:anim>
                                        <p:anim calcmode="lin" valueType="num">
                                          <p:cBhvr>
                                            <p:cTn id="65" dur="500" fill="hold"/>
                                            <p:tgtEl>
                                              <p:spTgt spid="5"/>
                                            </p:tgtEl>
                                            <p:attrNameLst>
                                              <p:attrName>ppt_h</p:attrName>
                                            </p:attrNameLst>
                                          </p:cBhvr>
                                          <p:tavLst>
                                            <p:tav tm="0">
                                              <p:val>
                                                <p:strVal val="#ppt_h"/>
                                              </p:val>
                                            </p:tav>
                                            <p:tav tm="100000">
                                              <p:val>
                                                <p:strVal val="#ppt_h"/>
                                              </p:val>
                                            </p:tav>
                                          </p:tavLst>
                                        </p:anim>
                                        <p:animEffect transition="in" filter="fade">
                                          <p:cBhvr>
                                            <p:cTn id="66" dur="500"/>
                                            <p:tgtEl>
                                              <p:spTgt spid="5"/>
                                            </p:tgtEl>
                                          </p:cBhvr>
                                        </p:animEffect>
                                      </p:childTnLst>
                                    </p:cTn>
                                  </p:par>
                                  <p:par>
                                    <p:cTn id="67" presetID="32" presetClass="emph" presetSubtype="0" repeatCount="indefinite" fill="hold" nodeType="withEffect">
                                      <p:stCondLst>
                                        <p:cond delay="500"/>
                                      </p:stCondLst>
                                      <p:childTnLst>
                                        <p:animRot by="120000">
                                          <p:cBhvr>
                                            <p:cTn id="68" dur="50" fill="hold">
                                              <p:stCondLst>
                                                <p:cond delay="0"/>
                                              </p:stCondLst>
                                            </p:cTn>
                                            <p:tgtEl>
                                              <p:spTgt spid="5"/>
                                            </p:tgtEl>
                                            <p:attrNameLst>
                                              <p:attrName>r</p:attrName>
                                            </p:attrNameLst>
                                          </p:cBhvr>
                                        </p:animRot>
                                        <p:animRot by="-240000">
                                          <p:cBhvr>
                                            <p:cTn id="69" dur="100" fill="hold">
                                              <p:stCondLst>
                                                <p:cond delay="100"/>
                                              </p:stCondLst>
                                            </p:cTn>
                                            <p:tgtEl>
                                              <p:spTgt spid="5"/>
                                            </p:tgtEl>
                                            <p:attrNameLst>
                                              <p:attrName>r</p:attrName>
                                            </p:attrNameLst>
                                          </p:cBhvr>
                                        </p:animRot>
                                        <p:animRot by="240000">
                                          <p:cBhvr>
                                            <p:cTn id="70" dur="100" fill="hold">
                                              <p:stCondLst>
                                                <p:cond delay="200"/>
                                              </p:stCondLst>
                                            </p:cTn>
                                            <p:tgtEl>
                                              <p:spTgt spid="5"/>
                                            </p:tgtEl>
                                            <p:attrNameLst>
                                              <p:attrName>r</p:attrName>
                                            </p:attrNameLst>
                                          </p:cBhvr>
                                        </p:animRot>
                                        <p:animRot by="-240000">
                                          <p:cBhvr>
                                            <p:cTn id="71" dur="100" fill="hold">
                                              <p:stCondLst>
                                                <p:cond delay="300"/>
                                              </p:stCondLst>
                                            </p:cTn>
                                            <p:tgtEl>
                                              <p:spTgt spid="5"/>
                                            </p:tgtEl>
                                            <p:attrNameLst>
                                              <p:attrName>r</p:attrName>
                                            </p:attrNameLst>
                                          </p:cBhvr>
                                        </p:animRot>
                                        <p:animRot by="120000">
                                          <p:cBhvr>
                                            <p:cTn id="72" dur="100" fill="hold">
                                              <p:stCondLst>
                                                <p:cond delay="400"/>
                                              </p:stCondLst>
                                            </p:cTn>
                                            <p:tgtEl>
                                              <p:spTgt spid="5"/>
                                            </p:tgtEl>
                                            <p:attrNameLst>
                                              <p:attrName>r</p:attrName>
                                            </p:attrNameLst>
                                          </p:cBhvr>
                                        </p:animRot>
                                      </p:childTnLst>
                                    </p:cTn>
                                  </p:par>
                                  <p:par>
                                    <p:cTn id="73" presetID="1" presetClass="entr" presetSubtype="0" fill="hold"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42" presetClass="path" presetSubtype="0" accel="50000" decel="50000" fill="hold" nodeType="withEffect">
                                      <p:stCondLst>
                                        <p:cond delay="4500"/>
                                      </p:stCondLst>
                                      <p:childTnLst>
                                        <p:animMotion origin="layout" path="M 3.33333E-6 -1.48148E-6 L -0.00118 1.10787 " pathEditMode="relative" rAng="0" ptsTypes="AA">
                                          <p:cBhvr>
                                            <p:cTn id="76" dur="1000" fill="hold"/>
                                            <p:tgtEl>
                                              <p:spTgt spid="56"/>
                                            </p:tgtEl>
                                            <p:attrNameLst>
                                              <p:attrName>ppt_x</p:attrName>
                                              <p:attrName>ppt_y</p:attrName>
                                            </p:attrNameLst>
                                          </p:cBhvr>
                                          <p:rCtr x="-65" y="55394"/>
                                        </p:animMotion>
                                      </p:childTnLst>
                                    </p:cTn>
                                  </p:par>
                                </p:childTnLst>
                              </p:cTn>
                            </p:par>
                          </p:childTnLst>
                        </p:cTn>
                      </p:par>
                    </p:childTnLst>
                  </p:cTn>
                  <p:nextCondLst>
                    <p:cond evt="onClick" delay="0">
                      <p:tgtEl>
                        <p:spTgt spid="76"/>
                      </p:tgtEl>
                    </p:cond>
                  </p:nextCondLst>
                </p:seq>
                <p:seq concurrent="1" nextAc="seek">
                  <p:cTn id="77" restart="whenNotActive" fill="hold" evtFilter="cancelBubble" nodeType="interactiveSeq">
                    <p:stCondLst>
                      <p:cond evt="onClick" delay="0">
                        <p:tgtEl>
                          <p:spTgt spid="75"/>
                        </p:tgtEl>
                      </p:cond>
                    </p:stCondLst>
                    <p:endSync evt="end" delay="0">
                      <p:rtn val="all"/>
                    </p:endSync>
                    <p:childTnLst>
                      <p:par>
                        <p:cTn id="78" fill="hold">
                          <p:stCondLst>
                            <p:cond delay="0"/>
                          </p:stCondLst>
                          <p:childTnLst>
                            <p:par>
                              <p:cTn id="79" fill="hold">
                                <p:stCondLst>
                                  <p:cond delay="0"/>
                                </p:stCondLst>
                                <p:childTnLst>
                                  <p:par>
                                    <p:cTn id="80" presetID="19" presetClass="emph" presetSubtype="0" fill="hold" grpId="1" nodeType="withEffect">
                                      <p:stCondLst>
                                        <p:cond delay="0"/>
                                      </p:stCondLst>
                                      <p:childTnLst>
                                        <p:animClr clrSpc="rgb" dir="cw">
                                          <p:cBhvr override="childStyle">
                                            <p:cTn id="81" dur="500" fill="hold"/>
                                            <p:tgtEl>
                                              <p:spTgt spid="75"/>
                                            </p:tgtEl>
                                            <p:attrNameLst>
                                              <p:attrName>style.color</p:attrName>
                                            </p:attrNameLst>
                                          </p:cBhvr>
                                          <p:to>
                                            <a:srgbClr val="FF0000"/>
                                          </p:to>
                                        </p:animClr>
                                        <p:animClr clrSpc="rgb" dir="cw">
                                          <p:cBhvr>
                                            <p:cTn id="82" dur="500" fill="hold"/>
                                            <p:tgtEl>
                                              <p:spTgt spid="75"/>
                                            </p:tgtEl>
                                            <p:attrNameLst>
                                              <p:attrName>fillcolor</p:attrName>
                                            </p:attrNameLst>
                                          </p:cBhvr>
                                          <p:to>
                                            <a:srgbClr val="FF0000"/>
                                          </p:to>
                                        </p:animClr>
                                        <p:set>
                                          <p:cBhvr>
                                            <p:cTn id="83" dur="500" fill="hold"/>
                                            <p:tgtEl>
                                              <p:spTgt spid="75"/>
                                            </p:tgtEl>
                                            <p:attrNameLst>
                                              <p:attrName>fill.type</p:attrName>
                                            </p:attrNameLst>
                                          </p:cBhvr>
                                          <p:to>
                                            <p:strVal val="solid"/>
                                          </p:to>
                                        </p:set>
                                        <p:set>
                                          <p:cBhvr>
                                            <p:cTn id="84" dur="500" fill="hold"/>
                                            <p:tgtEl>
                                              <p:spTgt spid="75"/>
                                            </p:tgtEl>
                                            <p:attrNameLst>
                                              <p:attrName>fill.on</p:attrName>
                                            </p:attrNameLst>
                                          </p:cBhvr>
                                          <p:to>
                                            <p:strVal val="true"/>
                                          </p:to>
                                        </p:set>
                                      </p:childTnLst>
                                    </p:cTn>
                                  </p:par>
                                </p:childTnLst>
                              </p:cTn>
                            </p:par>
                          </p:childTnLst>
                        </p:cTn>
                      </p:par>
                    </p:childTnLst>
                  </p:cTn>
                  <p:nextCondLst>
                    <p:cond evt="onClick" delay="0">
                      <p:tgtEl>
                        <p:spTgt spid="75"/>
                      </p:tgtEl>
                    </p:cond>
                  </p:nextCondLst>
                </p:seq>
                <p:audio>
                  <p:cMediaNode vol="80000">
                    <p:cTn id="85" fill="hold" display="0">
                      <p:stCondLst>
                        <p:cond delay="indefinite"/>
                      </p:stCondLst>
                      <p:endCondLst>
                        <p:cond evt="onStopAudio" delay="0">
                          <p:tgtEl>
                            <p:sldTgt/>
                          </p:tgtEl>
                        </p:cond>
                      </p:endCondLst>
                    </p:cTn>
                    <p:tgtEl>
                      <p:spTgt spid="27"/>
                    </p:tgtEl>
                  </p:cMediaNode>
                </p:audio>
              </p:childTnLst>
            </p:cTn>
          </p:par>
        </p:tnLst>
        <p:bldLst>
          <p:bldP spid="13" grpId="0" animBg="1"/>
          <p:bldP spid="11" grpId="0" animBg="1"/>
          <p:bldP spid="11" grpId="1" animBg="1"/>
          <p:bldP spid="4" grpId="0" animBg="1"/>
          <p:bldP spid="75" grpId="0" animBg="1"/>
          <p:bldP spid="75" grpId="1" animBg="1"/>
          <p:bldP spid="75" grpId="2" animBg="1"/>
          <p:bldP spid="76" grpId="0" animBg="1"/>
          <p:bldP spid="76" grpId="1" animBg="1"/>
          <p:bldP spid="20"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21207172">
            <a:off x="2130725" y="829084"/>
            <a:ext cx="8008786"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2</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455041" y="2178851"/>
            <a:ext cx="7592518" cy="175432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0" i="0" u="none" strike="noStrike" kern="1200" cap="none" spc="300" normalizeH="0" baseline="0" noProof="0" dirty="0" err="1">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rPr>
              <a:t>Luyện</a:t>
            </a:r>
            <a:r>
              <a:rPr kumimoji="0" lang="en-US" sz="7200" b="0"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rPr>
              <a:t> </a:t>
            </a:r>
            <a:r>
              <a:rPr kumimoji="0" lang="en-US" sz="7200" b="0" i="0" u="none" strike="noStrike" kern="1200" cap="none" spc="300" normalizeH="0" baseline="0" noProof="0" dirty="0" err="1">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rPr>
              <a:t>đọc</a:t>
            </a:r>
            <a:r>
              <a:rPr kumimoji="0" lang="en-US" sz="7200" b="0"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rPr>
              <a:t> </a:t>
            </a:r>
            <a:r>
              <a:rPr kumimoji="0" lang="en-US" sz="7200" b="0" i="0" u="none" strike="noStrike" kern="1200" cap="none" spc="300" normalizeH="0" baseline="0" noProof="0" dirty="0" err="1">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rPr>
              <a:t>lại</a:t>
            </a:r>
            <a:endParaRPr kumimoji="0" lang="en-US" sz="7200" b="0"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Patrick Hand" panose="00000500000000000000" pitchFamily="2" charset="0"/>
              <a:ea typeface="Microsoft YaHei"/>
              <a:cs typeface="+mn-ea"/>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889355"/>
            <a:ext cx="12192000" cy="993785"/>
          </a:xfrm>
          <a:prstGeom prst="rect">
            <a:avLst/>
          </a:prstGeom>
        </p:spPr>
      </p:pic>
      <p:pic>
        <p:nvPicPr>
          <p:cNvPr id="7" name="Picture 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5682" b="12791"/>
          <a:stretch/>
        </p:blipFill>
        <p:spPr>
          <a:xfrm>
            <a:off x="2906819" y="4250717"/>
            <a:ext cx="6963079" cy="2649131"/>
          </a:xfrm>
          <a:prstGeom prst="rect">
            <a:avLst/>
          </a:prstGeom>
        </p:spPr>
      </p:pic>
    </p:spTree>
    <p:extLst>
      <p:ext uri="{BB962C8B-B14F-4D97-AF65-F5344CB8AC3E}">
        <p14:creationId xmlns:p14="http://schemas.microsoft.com/office/powerpoint/2010/main" val="157585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89355"/>
            <a:ext cx="12192000" cy="993785"/>
          </a:xfrm>
          <a:prstGeom prst="rect">
            <a:avLst/>
          </a:prstGeom>
        </p:spPr>
      </p:pic>
      <p:grpSp>
        <p:nvGrpSpPr>
          <p:cNvPr id="15" name="Group 14"/>
          <p:cNvGrpSpPr/>
          <p:nvPr/>
        </p:nvGrpSpPr>
        <p:grpSpPr>
          <a:xfrm>
            <a:off x="0" y="0"/>
            <a:ext cx="3962399" cy="684000"/>
            <a:chOff x="3521613" y="0"/>
            <a:chExt cx="3962399" cy="684000"/>
          </a:xfrm>
        </p:grpSpPr>
        <p:grpSp>
          <p:nvGrpSpPr>
            <p:cNvPr id="16" name="Group 15"/>
            <p:cNvGrpSpPr/>
            <p:nvPr/>
          </p:nvGrpSpPr>
          <p:grpSpPr>
            <a:xfrm>
              <a:off x="3521613" y="0"/>
              <a:ext cx="3962399" cy="684000"/>
              <a:chOff x="3770142" y="1493446"/>
              <a:chExt cx="3962399" cy="684000"/>
            </a:xfrm>
          </p:grpSpPr>
          <p:sp>
            <p:nvSpPr>
              <p:cNvPr id="18" name="Flowchart: Alternate Process 17"/>
              <p:cNvSpPr/>
              <p:nvPr/>
            </p:nvSpPr>
            <p:spPr>
              <a:xfrm>
                <a:off x="3840480" y="1547446"/>
                <a:ext cx="389206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umanst521 BT"/>
                  <a:cs typeface="+mn-cs"/>
                </a:endParaRPr>
              </a:p>
            </p:txBody>
          </p:sp>
          <p:pic>
            <p:nvPicPr>
              <p:cNvPr id="19" name="Picture 18"/>
              <p:cNvPicPr>
                <a:picLocks noChangeAspect="1"/>
              </p:cNvPicPr>
              <p:nvPr/>
            </p:nvPicPr>
            <p:blipFill>
              <a:blip r:embed="rId3"/>
              <a:stretch>
                <a:fillRect/>
              </a:stretch>
            </p:blipFill>
            <p:spPr>
              <a:xfrm rot="16200000">
                <a:off x="3751426" y="1512162"/>
                <a:ext cx="684000" cy="646568"/>
              </a:xfrm>
              <a:prstGeom prst="rect">
                <a:avLst/>
              </a:prstGeom>
            </p:spPr>
          </p:pic>
        </p:grpSp>
        <p:sp>
          <p:nvSpPr>
            <p:cNvPr id="17" name="TextBox 16"/>
            <p:cNvSpPr txBox="1"/>
            <p:nvPr/>
          </p:nvSpPr>
          <p:spPr>
            <a:xfrm>
              <a:off x="4257820" y="80390"/>
              <a:ext cx="286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umanst521 BT"/>
                  <a:cs typeface="+mn-cs"/>
                </a:rPr>
                <a:t>Luyện đọc lại</a:t>
              </a:r>
            </a:p>
          </p:txBody>
        </p:sp>
      </p:grpSp>
      <p:grpSp>
        <p:nvGrpSpPr>
          <p:cNvPr id="20" name="Group 19"/>
          <p:cNvGrpSpPr/>
          <p:nvPr/>
        </p:nvGrpSpPr>
        <p:grpSpPr>
          <a:xfrm>
            <a:off x="6138355" y="864494"/>
            <a:ext cx="5158854" cy="2613541"/>
            <a:chOff x="6138355" y="864494"/>
            <a:chExt cx="5158854" cy="2613541"/>
          </a:xfrm>
        </p:grpSpPr>
        <p:sp>
          <p:nvSpPr>
            <p:cNvPr id="21" name="Rounded Rectangle 20"/>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22" name="Picture 21"/>
            <p:cNvPicPr>
              <a:picLocks noChangeAspect="1"/>
            </p:cNvPicPr>
            <p:nvPr/>
          </p:nvPicPr>
          <p:blipFill>
            <a:blip r:embed="rId4"/>
            <a:stretch>
              <a:fillRect/>
            </a:stretch>
          </p:blipFill>
          <p:spPr>
            <a:xfrm>
              <a:off x="6231081" y="920215"/>
              <a:ext cx="4973402" cy="2502098"/>
            </a:xfrm>
            <a:prstGeom prst="rect">
              <a:avLst/>
            </a:prstGeom>
          </p:spPr>
        </p:pic>
      </p:grpSp>
      <p:pic>
        <p:nvPicPr>
          <p:cNvPr id="23" name="Picture 22"/>
          <p:cNvPicPr>
            <a:picLocks noChangeAspect="1"/>
          </p:cNvPicPr>
          <p:nvPr/>
        </p:nvPicPr>
        <p:blipFill rotWithShape="1">
          <a:blip r:embed="rId5" cstate="hqprint">
            <a:extLst>
              <a:ext uri="{28A0092B-C50C-407E-A947-70E740481C1C}">
                <a14:useLocalDpi xmlns:a14="http://schemas.microsoft.com/office/drawing/2010/main" val="0"/>
              </a:ext>
            </a:extLst>
          </a:blip>
          <a:srcRect t="5682" b="12791"/>
          <a:stretch/>
        </p:blipFill>
        <p:spPr>
          <a:xfrm>
            <a:off x="3499768" y="4144200"/>
            <a:ext cx="5192464" cy="1975493"/>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2268053" y="3751375"/>
            <a:ext cx="918316" cy="710199"/>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9005631" y="3826825"/>
            <a:ext cx="820756" cy="634749"/>
          </a:xfrm>
          <a:prstGeom prst="rect">
            <a:avLst/>
          </a:prstGeom>
        </p:spPr>
      </p:pic>
      <p:pic>
        <p:nvPicPr>
          <p:cNvPr id="26" name="Picture 25"/>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646567" y="864494"/>
            <a:ext cx="5399061" cy="2560542"/>
          </a:xfrm>
          <a:prstGeom prst="rect">
            <a:avLst/>
          </a:prstGeom>
        </p:spPr>
      </p:pic>
    </p:spTree>
    <p:extLst>
      <p:ext uri="{BB962C8B-B14F-4D97-AF65-F5344CB8AC3E}">
        <p14:creationId xmlns:p14="http://schemas.microsoft.com/office/powerpoint/2010/main" val="3707103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sp>
        <p:nvSpPr>
          <p:cNvPr id="4" name="TextBox 3">
            <a:extLst>
              <a:ext uri="{FF2B5EF4-FFF2-40B4-BE49-F238E27FC236}">
                <a16:creationId xmlns:a16="http://schemas.microsoft.com/office/drawing/2014/main" id="{0D32F087-1FB5-43A9-A948-6C3E2704866D}"/>
              </a:ext>
            </a:extLst>
          </p:cNvPr>
          <p:cNvSpPr txBox="1"/>
          <p:nvPr/>
        </p:nvSpPr>
        <p:spPr>
          <a:xfrm>
            <a:off x="3243933" y="220964"/>
            <a:ext cx="6381750" cy="9387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300" normalizeH="0" baseline="0" noProof="0" dirty="0" err="1">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Đi</a:t>
            </a:r>
            <a:r>
              <a:rPr kumimoji="0" lang="en-US" sz="4000" b="0" i="0" u="none" strike="noStrike" kern="1200" cap="none" spc="300" normalizeH="0" baseline="0" noProof="0" dirty="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 </a:t>
            </a:r>
            <a:r>
              <a:rPr kumimoji="0" lang="en-US" sz="4000" b="0" i="0" u="none" strike="noStrike" kern="1200" cap="none" spc="300" normalizeH="0" baseline="0" noProof="0" dirty="0" err="1">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học</a:t>
            </a:r>
            <a:r>
              <a:rPr kumimoji="0" lang="en-US" sz="4000" b="0" i="0" u="none" strike="noStrike" kern="1200" cap="none" spc="300" normalizeH="0" baseline="0" noProof="0" dirty="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 </a:t>
            </a:r>
            <a:r>
              <a:rPr kumimoji="0" lang="en-US" sz="4000" b="0" i="0" u="none" strike="noStrike" kern="1200" cap="none" spc="300" normalizeH="0" baseline="0" noProof="0" dirty="0" err="1">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vui</a:t>
            </a:r>
            <a:r>
              <a:rPr kumimoji="0" lang="en-US" sz="4000" b="0" i="0" u="none" strike="noStrike" kern="1200" cap="none" spc="300" normalizeH="0" baseline="0" noProof="0" dirty="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 </a:t>
            </a:r>
            <a:r>
              <a:rPr kumimoji="0" lang="en-US" sz="4000" b="0" i="0" u="none" strike="noStrike" kern="1200" cap="none" spc="300" normalizeH="0" baseline="0" noProof="0" dirty="0" err="1">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rPr>
              <a:t>sao</a:t>
            </a:r>
            <a:endParaRPr kumimoji="0" lang="en-US" sz="4000" b="0" i="0" u="none" strike="noStrike" kern="1200" cap="none" spc="300" normalizeH="0" baseline="0" noProof="0" dirty="0">
              <a:ln>
                <a:noFill/>
              </a:ln>
              <a:solidFill>
                <a:srgbClr val="F94341">
                  <a:lumMod val="75000"/>
                </a:srgbClr>
              </a:solidFill>
              <a:effectLst/>
              <a:uLnTx/>
              <a:uFillTx/>
              <a:latin typeface="Times New Roman" panose="02020603050405020304" pitchFamily="18" charset="0"/>
              <a:ea typeface="Microsoft YaHei"/>
              <a:cs typeface="Times New Roman" panose="02020603050405020304" pitchFamily="18" charset="0"/>
              <a:sym typeface="+mn-lt"/>
            </a:endParaRPr>
          </a:p>
        </p:txBody>
      </p:sp>
      <p:sp>
        <p:nvSpPr>
          <p:cNvPr id="5" name="TextBox 4">
            <a:extLst>
              <a:ext uri="{FF2B5EF4-FFF2-40B4-BE49-F238E27FC236}">
                <a16:creationId xmlns:a16="http://schemas.microsoft.com/office/drawing/2014/main" id="{0D32F087-1FB5-43A9-A948-6C3E2704866D}"/>
              </a:ext>
            </a:extLst>
          </p:cNvPr>
          <p:cNvSpPr txBox="1"/>
          <p:nvPr/>
        </p:nvSpPr>
        <p:spPr>
          <a:xfrm>
            <a:off x="628903" y="1067758"/>
            <a:ext cx="45812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Sáng nay em đi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Bình minh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Trong lành làn gió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Mơn man đôi má đào.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Lật từng trang sách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Chao ôi là thơm tho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Này đây là nương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Dập dờn những cánh cò.</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chuyện cổ tích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 có trong sách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 dạy múa, dạy hát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 đồ chơi khéo tay.</a:t>
            </a:r>
          </a:p>
        </p:txBody>
      </p:sp>
      <p:grpSp>
        <p:nvGrpSpPr>
          <p:cNvPr id="8" name="Group 7"/>
          <p:cNvGrpSpPr/>
          <p:nvPr/>
        </p:nvGrpSpPr>
        <p:grpSpPr>
          <a:xfrm>
            <a:off x="-13647" y="27296"/>
            <a:ext cx="3342521" cy="684000"/>
            <a:chOff x="3521613" y="0"/>
            <a:chExt cx="2970714" cy="684000"/>
          </a:xfrm>
        </p:grpSpPr>
        <p:grpSp>
          <p:nvGrpSpPr>
            <p:cNvPr id="9" name="Group 8"/>
            <p:cNvGrpSpPr/>
            <p:nvPr/>
          </p:nvGrpSpPr>
          <p:grpSpPr>
            <a:xfrm>
              <a:off x="3521613" y="0"/>
              <a:ext cx="2895221" cy="684000"/>
              <a:chOff x="3770142" y="1493446"/>
              <a:chExt cx="2895221" cy="684000"/>
            </a:xfrm>
          </p:grpSpPr>
          <p:sp>
            <p:nvSpPr>
              <p:cNvPr id="11" name="Flowchart: Alternate Process 10"/>
              <p:cNvSpPr/>
              <p:nvPr/>
            </p:nvSpPr>
            <p:spPr>
              <a:xfrm>
                <a:off x="3840482" y="1547446"/>
                <a:ext cx="282488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2" name="Picture 11"/>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p:cNvSpPr txBox="1"/>
            <p:nvPr/>
          </p:nvSpPr>
          <p:spPr>
            <a:xfrm>
              <a:off x="4060480"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Đọc</a:t>
              </a:r>
              <a:r>
                <a:rPr kumimoji="0" lang="en-US" sz="24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lại</a:t>
              </a:r>
              <a:r>
                <a:rPr kumimoji="0" lang="en-US" sz="24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toàn</a:t>
              </a:r>
              <a:r>
                <a:rPr kumimoji="0" lang="en-US" sz="24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bài</a:t>
              </a:r>
              <a:endParaRPr kumimoji="0" lang="en-US" sz="2400" b="0"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3FDC1CE2-DF3A-4CFC-9FB8-23526B273DF5}"/>
              </a:ext>
            </a:extLst>
          </p:cNvPr>
          <p:cNvPicPr>
            <a:picLocks noChangeAspect="1"/>
          </p:cNvPicPr>
          <p:nvPr/>
        </p:nvPicPr>
        <p:blipFill>
          <a:blip r:embed="rId4"/>
          <a:stretch>
            <a:fillRect/>
          </a:stretch>
        </p:blipFill>
        <p:spPr>
          <a:xfrm>
            <a:off x="6981825" y="1958021"/>
            <a:ext cx="5210176" cy="4925120"/>
          </a:xfrm>
          <a:prstGeom prst="rect">
            <a:avLst/>
          </a:prstGeom>
        </p:spPr>
      </p:pic>
      <p:sp>
        <p:nvSpPr>
          <p:cNvPr id="14" name="TextBox 13">
            <a:extLst>
              <a:ext uri="{FF2B5EF4-FFF2-40B4-BE49-F238E27FC236}">
                <a16:creationId xmlns:a16="http://schemas.microsoft.com/office/drawing/2014/main" id="{CBE03C0A-3AEF-4734-A5F2-782D1A3B9FDA}"/>
              </a:ext>
            </a:extLst>
          </p:cNvPr>
          <p:cNvSpPr txBox="1"/>
          <p:nvPr/>
        </p:nvSpPr>
        <p:spPr>
          <a:xfrm>
            <a:off x="5305678" y="1067758"/>
            <a:ext cx="44707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Giờ ra chơi cùng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 náo nức nô đùa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Khi mệt lại túm tụm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 vẽ tranh say sưa.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Tan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ùa</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lúa</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Nhịp</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nhịp</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xốn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55245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1" y="0"/>
            <a:ext cx="11034793"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1561752"/>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5486400" y="390355"/>
            <a:ext cx="1112208" cy="984907"/>
          </a:xfrm>
          <a:prstGeom prst="rect">
            <a:avLst/>
          </a:prstGeom>
        </p:spPr>
      </p:pic>
      <p:sp>
        <p:nvSpPr>
          <p:cNvPr id="21" name="TextBox 20"/>
          <p:cNvSpPr txBox="1"/>
          <p:nvPr/>
        </p:nvSpPr>
        <p:spPr>
          <a:xfrm>
            <a:off x="104083" y="1375262"/>
            <a:ext cx="8308309" cy="3416320"/>
          </a:xfrm>
          <a:prstGeom prst="rect">
            <a:avLst/>
          </a:prstGeom>
          <a:noFill/>
          <a:effectLst>
            <a:glow rad="1092200">
              <a:schemeClr val="accent2">
                <a:lumMod val="50000"/>
                <a:alpha val="20000"/>
              </a:schemeClr>
            </a:glow>
            <a:softEdge rad="825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Hoạt động nối tiếp: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Nói và nghe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a:ln w="19050">
                  <a:solidFill>
                    <a:srgbClr val="0DC8DB">
                      <a:lumMod val="75000"/>
                    </a:srgbClr>
                  </a:solidFill>
                </a:ln>
                <a:solidFill>
                  <a:srgbClr val="3C5882"/>
                </a:solidFill>
                <a:effectLst>
                  <a:glow rad="228600">
                    <a:srgbClr val="FFFF00">
                      <a:alpha val="40000"/>
                    </a:srgbClr>
                  </a:glow>
                </a:effectLst>
                <a:latin typeface="Coiny" panose="02000903060500060000" pitchFamily="2" charset="0"/>
              </a:rPr>
              <a:t>Tới lớp, tới trường</a:t>
            </a:r>
            <a:endPar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Tree>
    <p:extLst>
      <p:ext uri="{BB962C8B-B14F-4D97-AF65-F5344CB8AC3E}">
        <p14:creationId xmlns:p14="http://schemas.microsoft.com/office/powerpoint/2010/main" val="341956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Hình ảnh 55">
            <a:extLst>
              <a:ext uri="{FF2B5EF4-FFF2-40B4-BE49-F238E27FC236}">
                <a16:creationId xmlns:a16="http://schemas.microsoft.com/office/drawing/2014/main" id="{A86F3EE7-EB8C-47FE-AE4E-338F4FAC54EC}"/>
              </a:ext>
            </a:extLst>
          </p:cNvPr>
          <p:cNvPicPr>
            <a:picLocks noChangeAspect="1"/>
          </p:cNvPicPr>
          <p:nvPr/>
        </p:nvPicPr>
        <p:blipFill>
          <a:blip r:embed="rId4"/>
          <a:stretch>
            <a:fillRect/>
          </a:stretch>
        </p:blipFill>
        <p:spPr>
          <a:xfrm>
            <a:off x="6396475" y="-501952"/>
            <a:ext cx="5892800" cy="7797697"/>
          </a:xfrm>
          <a:prstGeom prst="rect">
            <a:avLst/>
          </a:prstGeom>
        </p:spPr>
      </p:pic>
      <p:sp>
        <p:nvSpPr>
          <p:cNvPr id="4" name="Hình chữ nhật 3">
            <a:extLst>
              <a:ext uri="{FF2B5EF4-FFF2-40B4-BE49-F238E27FC236}">
                <a16:creationId xmlns:a16="http://schemas.microsoft.com/office/drawing/2014/main" id="{80F168D3-CB34-4B85-96A3-D5715FEC07EE}"/>
              </a:ext>
            </a:extLst>
          </p:cNvPr>
          <p:cNvSpPr/>
          <p:nvPr/>
        </p:nvSpPr>
        <p:spPr>
          <a:xfrm>
            <a:off x="6400800" y="5181600"/>
            <a:ext cx="6807200" cy="2070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Hình ảnh 33">
            <a:extLst>
              <a:ext uri="{FF2B5EF4-FFF2-40B4-BE49-F238E27FC236}">
                <a16:creationId xmlns:a16="http://schemas.microsoft.com/office/drawing/2014/main" id="{4A5AB844-A102-44B8-BFA9-4EEF4991CBD5}"/>
              </a:ext>
            </a:extLst>
          </p:cNvPr>
          <p:cNvPicPr>
            <a:picLocks noChangeAspect="1"/>
          </p:cNvPicPr>
          <p:nvPr/>
        </p:nvPicPr>
        <p:blipFill>
          <a:blip r:embed="rId5">
            <a:extLst>
              <a:ext uri="{28A0092B-C50C-407E-A947-70E740481C1C}">
                <a14:useLocalDpi xmlns:a14="http://schemas.microsoft.com/office/drawing/2010/main" val="0"/>
              </a:ext>
            </a:extLst>
          </a:blip>
          <a:srcRect l="28913" b="1844"/>
          <a:stretch>
            <a:fillRect/>
          </a:stretch>
        </p:blipFill>
        <p:spPr>
          <a:xfrm>
            <a:off x="7781796" y="-1"/>
            <a:ext cx="4410204" cy="6089515"/>
          </a:xfrm>
          <a:custGeom>
            <a:avLst/>
            <a:gdLst>
              <a:gd name="connsiteX0" fmla="*/ 527583 w 4875177"/>
              <a:gd name="connsiteY0" fmla="*/ 0 h 6731540"/>
              <a:gd name="connsiteX1" fmla="*/ 4844375 w 4875177"/>
              <a:gd name="connsiteY1" fmla="*/ 0 h 6731540"/>
              <a:gd name="connsiteX2" fmla="*/ 4875177 w 4875177"/>
              <a:gd name="connsiteY2" fmla="*/ 1285988 h 6731540"/>
              <a:gd name="connsiteX3" fmla="*/ 4875177 w 4875177"/>
              <a:gd name="connsiteY3" fmla="*/ 6516346 h 6731540"/>
              <a:gd name="connsiteX4" fmla="*/ 3404681 w 4875177"/>
              <a:gd name="connsiteY4" fmla="*/ 6731540 h 6731540"/>
              <a:gd name="connsiteX5" fmla="*/ 3404681 w 4875177"/>
              <a:gd name="connsiteY5" fmla="*/ 4513633 h 6731540"/>
              <a:gd name="connsiteX6" fmla="*/ 3073941 w 4875177"/>
              <a:gd name="connsiteY6" fmla="*/ 4416357 h 6731540"/>
              <a:gd name="connsiteX7" fmla="*/ 3054485 w 4875177"/>
              <a:gd name="connsiteY7" fmla="*/ 2684833 h 6731540"/>
              <a:gd name="connsiteX8" fmla="*/ 19456 w 4875177"/>
              <a:gd name="connsiteY8" fmla="*/ 2568101 h 6731540"/>
              <a:gd name="connsiteX9" fmla="*/ 0 w 4875177"/>
              <a:gd name="connsiteY9" fmla="*/ 1575880 h 6731540"/>
              <a:gd name="connsiteX10" fmla="*/ 2801566 w 4875177"/>
              <a:gd name="connsiteY10" fmla="*/ 1575880 h 6731540"/>
              <a:gd name="connsiteX11" fmla="*/ 2879387 w 4875177"/>
              <a:gd name="connsiteY11" fmla="*/ 642025 h 6731540"/>
              <a:gd name="connsiteX12" fmla="*/ 564204 w 4875177"/>
              <a:gd name="connsiteY12" fmla="*/ 622569 h 673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75177" h="6731540">
                <a:moveTo>
                  <a:pt x="527583" y="0"/>
                </a:moveTo>
                <a:lnTo>
                  <a:pt x="4844375" y="0"/>
                </a:lnTo>
                <a:lnTo>
                  <a:pt x="4875177" y="1285988"/>
                </a:lnTo>
                <a:lnTo>
                  <a:pt x="4875177" y="6516346"/>
                </a:lnTo>
                <a:lnTo>
                  <a:pt x="3404681" y="6731540"/>
                </a:lnTo>
                <a:lnTo>
                  <a:pt x="3404681" y="4513633"/>
                </a:lnTo>
                <a:lnTo>
                  <a:pt x="3073941" y="4416357"/>
                </a:lnTo>
                <a:lnTo>
                  <a:pt x="3054485" y="2684833"/>
                </a:lnTo>
                <a:lnTo>
                  <a:pt x="19456" y="2568101"/>
                </a:lnTo>
                <a:lnTo>
                  <a:pt x="0" y="1575880"/>
                </a:lnTo>
                <a:lnTo>
                  <a:pt x="2801566" y="1575880"/>
                </a:lnTo>
                <a:lnTo>
                  <a:pt x="2879387" y="642025"/>
                </a:lnTo>
                <a:lnTo>
                  <a:pt x="564204" y="622569"/>
                </a:lnTo>
                <a:close/>
              </a:path>
            </a:pathLst>
          </a:custGeom>
        </p:spPr>
      </p:pic>
      <p:pic>
        <p:nvPicPr>
          <p:cNvPr id="35" name="Hình ảnh 34">
            <a:extLst>
              <a:ext uri="{FF2B5EF4-FFF2-40B4-BE49-F238E27FC236}">
                <a16:creationId xmlns:a16="http://schemas.microsoft.com/office/drawing/2014/main" id="{AC025ED5-1733-45E5-8AF1-8F4B53D2AB6F}"/>
              </a:ext>
            </a:extLst>
          </p:cNvPr>
          <p:cNvPicPr>
            <a:picLocks noChangeAspect="1"/>
          </p:cNvPicPr>
          <p:nvPr/>
        </p:nvPicPr>
        <p:blipFill rotWithShape="1">
          <a:blip r:embed="rId6"/>
          <a:srcRect r="47500"/>
          <a:stretch/>
        </p:blipFill>
        <p:spPr>
          <a:xfrm>
            <a:off x="0" y="0"/>
            <a:ext cx="6400800" cy="6858000"/>
          </a:xfrm>
          <a:prstGeom prst="rect">
            <a:avLst/>
          </a:prstGeom>
        </p:spPr>
      </p:pic>
      <p:pic>
        <p:nvPicPr>
          <p:cNvPr id="24" name="Hình ảnh 23">
            <a:extLst>
              <a:ext uri="{FF2B5EF4-FFF2-40B4-BE49-F238E27FC236}">
                <a16:creationId xmlns:a16="http://schemas.microsoft.com/office/drawing/2014/main" id="{8E3B4CD6-D8FB-44A8-9996-DC0DCB195E5F}"/>
              </a:ext>
            </a:extLst>
          </p:cNvPr>
          <p:cNvPicPr>
            <a:picLocks noChangeAspect="1"/>
          </p:cNvPicPr>
          <p:nvPr/>
        </p:nvPicPr>
        <p:blipFill rotWithShape="1">
          <a:blip r:embed="rId7">
            <a:extLst>
              <a:ext uri="{28A0092B-C50C-407E-A947-70E740481C1C}">
                <a14:useLocalDpi xmlns:a14="http://schemas.microsoft.com/office/drawing/2010/main" val="0"/>
              </a:ext>
            </a:extLst>
          </a:blip>
          <a:srcRect l="11489" t="29220" r="66649" b="13476"/>
          <a:stretch/>
        </p:blipFill>
        <p:spPr>
          <a:xfrm>
            <a:off x="1478603" y="3715965"/>
            <a:ext cx="2665379" cy="3929974"/>
          </a:xfrm>
          <a:prstGeom prst="rect">
            <a:avLst/>
          </a:prstGeom>
        </p:spPr>
      </p:pic>
      <p:pic>
        <p:nvPicPr>
          <p:cNvPr id="49" name="Hình ảnh 48" descr="Ảnh có chứa văn bản&#10;&#10;Mô tả được tạo tự động">
            <a:extLst>
              <a:ext uri="{FF2B5EF4-FFF2-40B4-BE49-F238E27FC236}">
                <a16:creationId xmlns:a16="http://schemas.microsoft.com/office/drawing/2014/main" id="{69BDBF4D-FE40-412F-8234-E5DF553421E3}"/>
              </a:ext>
            </a:extLst>
          </p:cNvPr>
          <p:cNvPicPr>
            <a:picLocks noChangeAspect="1"/>
          </p:cNvPicPr>
          <p:nvPr/>
        </p:nvPicPr>
        <p:blipFill rotWithShape="1">
          <a:blip r:embed="rId8">
            <a:extLst>
              <a:ext uri="{28A0092B-C50C-407E-A947-70E740481C1C}">
                <a14:useLocalDpi xmlns:a14="http://schemas.microsoft.com/office/drawing/2010/main" val="0"/>
              </a:ext>
            </a:extLst>
          </a:blip>
          <a:srcRect l="11134" t="30315" r="67443" b="16152"/>
          <a:stretch/>
        </p:blipFill>
        <p:spPr>
          <a:xfrm>
            <a:off x="1427716" y="3779652"/>
            <a:ext cx="2611820" cy="3671295"/>
          </a:xfrm>
          <a:prstGeom prst="rect">
            <a:avLst/>
          </a:prstGeom>
        </p:spPr>
      </p:pic>
      <p:pic>
        <p:nvPicPr>
          <p:cNvPr id="50" name="Hình ảnh 49" descr="Ảnh có chứa văn bản&#10;&#10;Mô tả được tạo tự động">
            <a:extLst>
              <a:ext uri="{FF2B5EF4-FFF2-40B4-BE49-F238E27FC236}">
                <a16:creationId xmlns:a16="http://schemas.microsoft.com/office/drawing/2014/main" id="{1C3EAA83-7C7E-411E-94A6-C23D731596DF}"/>
              </a:ext>
            </a:extLst>
          </p:cNvPr>
          <p:cNvPicPr>
            <a:picLocks noChangeAspect="1"/>
          </p:cNvPicPr>
          <p:nvPr/>
        </p:nvPicPr>
        <p:blipFill rotWithShape="1">
          <a:blip r:embed="rId9">
            <a:extLst>
              <a:ext uri="{28A0092B-C50C-407E-A947-70E740481C1C}">
                <a14:useLocalDpi xmlns:a14="http://schemas.microsoft.com/office/drawing/2010/main" val="0"/>
              </a:ext>
            </a:extLst>
          </a:blip>
          <a:srcRect l="12036" t="24645" r="64985" b="16063"/>
          <a:stretch/>
        </p:blipFill>
        <p:spPr>
          <a:xfrm>
            <a:off x="1543726" y="3391980"/>
            <a:ext cx="2801565" cy="4066163"/>
          </a:xfrm>
          <a:prstGeom prst="rect">
            <a:avLst/>
          </a:prstGeom>
        </p:spPr>
      </p:pic>
      <p:sp>
        <p:nvSpPr>
          <p:cNvPr id="13" name="Hình chữ nhật 12">
            <a:extLst>
              <a:ext uri="{FF2B5EF4-FFF2-40B4-BE49-F238E27FC236}">
                <a16:creationId xmlns:a16="http://schemas.microsoft.com/office/drawing/2014/main" id="{209635EC-6F53-40F5-B604-F2BE2D418BBF}"/>
              </a:ext>
            </a:extLst>
          </p:cNvPr>
          <p:cNvSpPr/>
          <p:nvPr/>
        </p:nvSpPr>
        <p:spPr>
          <a:xfrm>
            <a:off x="2093316" y="5740400"/>
            <a:ext cx="1792884" cy="957625"/>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3" name="Nhóm 62">
            <a:extLst>
              <a:ext uri="{FF2B5EF4-FFF2-40B4-BE49-F238E27FC236}">
                <a16:creationId xmlns:a16="http://schemas.microsoft.com/office/drawing/2014/main" id="{B31865B2-08AB-40D5-BB90-22E07FDF6DE0}"/>
              </a:ext>
            </a:extLst>
          </p:cNvPr>
          <p:cNvGrpSpPr/>
          <p:nvPr/>
        </p:nvGrpSpPr>
        <p:grpSpPr>
          <a:xfrm flipH="1">
            <a:off x="1193799" y="5953327"/>
            <a:ext cx="3793787" cy="1303507"/>
            <a:chOff x="7198469" y="5953327"/>
            <a:chExt cx="3793787" cy="1303507"/>
          </a:xfrm>
        </p:grpSpPr>
        <p:sp>
          <p:nvSpPr>
            <p:cNvPr id="40" name="Hình thang 39">
              <a:extLst>
                <a:ext uri="{FF2B5EF4-FFF2-40B4-BE49-F238E27FC236}">
                  <a16:creationId xmlns:a16="http://schemas.microsoft.com/office/drawing/2014/main" id="{6DB383C4-CF9A-4FDB-89BB-AA674234E34C}"/>
                </a:ext>
              </a:extLst>
            </p:cNvPr>
            <p:cNvSpPr/>
            <p:nvPr/>
          </p:nvSpPr>
          <p:spPr>
            <a:xfrm>
              <a:off x="7198469" y="6459166"/>
              <a:ext cx="3793787" cy="797668"/>
            </a:xfrm>
            <a:prstGeom prst="trapezoid">
              <a:avLst>
                <a:gd name="adj" fmla="val 56707"/>
              </a:avLst>
            </a:prstGeom>
            <a:solidFill>
              <a:srgbClr val="BF6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Hình chữ nhật 40">
              <a:extLst>
                <a:ext uri="{FF2B5EF4-FFF2-40B4-BE49-F238E27FC236}">
                  <a16:creationId xmlns:a16="http://schemas.microsoft.com/office/drawing/2014/main" id="{E9897B41-757E-4EC5-8A24-33ADDB13B03F}"/>
                </a:ext>
              </a:extLst>
            </p:cNvPr>
            <p:cNvSpPr/>
            <p:nvPr/>
          </p:nvSpPr>
          <p:spPr>
            <a:xfrm>
              <a:off x="8521429" y="5953327"/>
              <a:ext cx="1400783" cy="74903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ình chữ nhật 41">
              <a:extLst>
                <a:ext uri="{FF2B5EF4-FFF2-40B4-BE49-F238E27FC236}">
                  <a16:creationId xmlns:a16="http://schemas.microsoft.com/office/drawing/2014/main" id="{B4B892F5-CA60-4A2E-87F0-1D6C8CE027E1}"/>
                </a:ext>
              </a:extLst>
            </p:cNvPr>
            <p:cNvSpPr/>
            <p:nvPr/>
          </p:nvSpPr>
          <p:spPr>
            <a:xfrm>
              <a:off x="9124545" y="6459166"/>
              <a:ext cx="214008" cy="7198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209955" y="266700"/>
            <a:ext cx="6494164" cy="3492500"/>
          </a:xfrm>
          <a:prstGeom prst="wedgeRoundRectCallout">
            <a:avLst>
              <a:gd name="adj1" fmla="val -8045"/>
              <a:gd name="adj2" fmla="val 62136"/>
              <a:gd name="adj3" fmla="val 16667"/>
            </a:avLst>
          </a:prstGeom>
          <a:solidFill>
            <a:srgbClr val="FFFFFF">
              <a:alpha val="6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Có đôi cánh chẳng hề bay</a:t>
            </a:r>
            <a:endParaRPr lang="en-US" sz="2800" dirty="0">
              <a:solidFill>
                <a:schemeClr val="tx1"/>
              </a:solidFill>
            </a:endParaRPr>
          </a:p>
          <a:p>
            <a:pPr algn="ctr"/>
            <a:r>
              <a:rPr lang="vi-VN" sz="2800" dirty="0">
                <a:solidFill>
                  <a:schemeClr val="tx1"/>
                </a:solidFill>
              </a:rPr>
              <a:t>Rộng giang như một đôi tay mẹ hiền</a:t>
            </a:r>
            <a:endParaRPr lang="en-US" sz="2800" dirty="0">
              <a:solidFill>
                <a:schemeClr val="tx1"/>
              </a:solidFill>
            </a:endParaRPr>
          </a:p>
          <a:p>
            <a:pPr algn="ctr"/>
            <a:r>
              <a:rPr lang="vi-VN" sz="2800" dirty="0">
                <a:solidFill>
                  <a:schemeClr val="tx1"/>
                </a:solidFill>
              </a:rPr>
              <a:t>Tháng ngày nhiệm vụ không quên, Đón đàn em tới luyện rèn lớn khôn - Là cái gì?</a:t>
            </a:r>
          </a:p>
        </p:txBody>
      </p:sp>
      <p:sp>
        <p:nvSpPr>
          <p:cNvPr id="12" name="Hình chữ nhật: Góc Tròn 11">
            <a:extLst>
              <a:ext uri="{FF2B5EF4-FFF2-40B4-BE49-F238E27FC236}">
                <a16:creationId xmlns:a16="http://schemas.microsoft.com/office/drawing/2014/main" id="{F897025A-6DDB-4FE0-B4AF-0AF2E1F7B9EF}"/>
              </a:ext>
            </a:extLst>
          </p:cNvPr>
          <p:cNvSpPr/>
          <p:nvPr/>
        </p:nvSpPr>
        <p:spPr>
          <a:xfrm flipH="1">
            <a:off x="9702270" y="419100"/>
            <a:ext cx="2222500" cy="8509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B.Cái</a:t>
            </a:r>
            <a:r>
              <a:rPr kumimoji="0" lang="en-US" sz="32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bảng</a:t>
            </a:r>
            <a:endPar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5" name="Hình chữ nhật: Góc Tròn 74">
            <a:extLst>
              <a:ext uri="{FF2B5EF4-FFF2-40B4-BE49-F238E27FC236}">
                <a16:creationId xmlns:a16="http://schemas.microsoft.com/office/drawing/2014/main" id="{CA8A8CC9-D60F-4072-8743-21BD40EC1873}"/>
              </a:ext>
            </a:extLst>
          </p:cNvPr>
          <p:cNvSpPr/>
          <p:nvPr/>
        </p:nvSpPr>
        <p:spPr>
          <a:xfrm flipH="1">
            <a:off x="6933670" y="419100"/>
            <a:ext cx="2222500" cy="8509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Cái</a:t>
            </a:r>
            <a:r>
              <a:rPr kumimoji="0" lang="en-US" sz="32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trống</a:t>
            </a:r>
            <a:endPar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7" name="Hình chữ nhật: Góc Tròn 76">
            <a:extLst>
              <a:ext uri="{FF2B5EF4-FFF2-40B4-BE49-F238E27FC236}">
                <a16:creationId xmlns:a16="http://schemas.microsoft.com/office/drawing/2014/main" id="{FE2AD93B-6018-4D76-9AE4-45B5D858D487}"/>
              </a:ext>
            </a:extLst>
          </p:cNvPr>
          <p:cNvSpPr/>
          <p:nvPr/>
        </p:nvSpPr>
        <p:spPr>
          <a:xfrm flipH="1">
            <a:off x="8208525" y="1370722"/>
            <a:ext cx="2885686" cy="8509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Cổng</a:t>
            </a:r>
            <a:r>
              <a:rPr kumimoji="0" lang="en-US" sz="32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trường</a:t>
            </a:r>
            <a:endPar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14" name="Hình ảnh 13">
            <a:extLst>
              <a:ext uri="{FF2B5EF4-FFF2-40B4-BE49-F238E27FC236}">
                <a16:creationId xmlns:a16="http://schemas.microsoft.com/office/drawing/2014/main" id="{910D4EE8-8977-4678-84D6-17FCF4C9E073}"/>
              </a:ext>
            </a:extLst>
          </p:cNvPr>
          <p:cNvPicPr>
            <a:picLocks noChangeAspect="1"/>
          </p:cNvPicPr>
          <p:nvPr/>
        </p:nvPicPr>
        <p:blipFill rotWithShape="1">
          <a:blip r:embed="rId10">
            <a:extLst>
              <a:ext uri="{28A0092B-C50C-407E-A947-70E740481C1C}">
                <a14:useLocalDpi xmlns:a14="http://schemas.microsoft.com/office/drawing/2010/main" val="0"/>
              </a:ext>
            </a:extLst>
          </a:blip>
          <a:srcRect l="38298" t="23262" r="44628" b="21135"/>
          <a:stretch/>
        </p:blipFill>
        <p:spPr>
          <a:xfrm>
            <a:off x="8229599" y="3696512"/>
            <a:ext cx="2081719" cy="3813243"/>
          </a:xfrm>
          <a:prstGeom prst="rect">
            <a:avLst/>
          </a:prstGeom>
        </p:spPr>
      </p:pic>
      <p:grpSp>
        <p:nvGrpSpPr>
          <p:cNvPr id="62" name="Nhóm 61">
            <a:extLst>
              <a:ext uri="{FF2B5EF4-FFF2-40B4-BE49-F238E27FC236}">
                <a16:creationId xmlns:a16="http://schemas.microsoft.com/office/drawing/2014/main" id="{A302B272-76E4-4335-9613-CAB1583A7843}"/>
              </a:ext>
            </a:extLst>
          </p:cNvPr>
          <p:cNvGrpSpPr/>
          <p:nvPr/>
        </p:nvGrpSpPr>
        <p:grpSpPr>
          <a:xfrm flipH="1">
            <a:off x="7478959" y="5953327"/>
            <a:ext cx="3793787" cy="1303507"/>
            <a:chOff x="638784" y="5953327"/>
            <a:chExt cx="3793787" cy="1303507"/>
          </a:xfrm>
        </p:grpSpPr>
        <p:sp>
          <p:nvSpPr>
            <p:cNvPr id="43" name="Hình thang 42">
              <a:extLst>
                <a:ext uri="{FF2B5EF4-FFF2-40B4-BE49-F238E27FC236}">
                  <a16:creationId xmlns:a16="http://schemas.microsoft.com/office/drawing/2014/main" id="{D9E2992E-264C-48C7-9853-02DA2D82641D}"/>
                </a:ext>
              </a:extLst>
            </p:cNvPr>
            <p:cNvSpPr/>
            <p:nvPr/>
          </p:nvSpPr>
          <p:spPr>
            <a:xfrm>
              <a:off x="638784" y="6459166"/>
              <a:ext cx="3793787" cy="797668"/>
            </a:xfrm>
            <a:prstGeom prst="trapezoid">
              <a:avLst>
                <a:gd name="adj" fmla="val 5670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Hình chữ nhật 43">
              <a:extLst>
                <a:ext uri="{FF2B5EF4-FFF2-40B4-BE49-F238E27FC236}">
                  <a16:creationId xmlns:a16="http://schemas.microsoft.com/office/drawing/2014/main" id="{37C23515-1A71-42FF-BE23-519707FCB9A6}"/>
                </a:ext>
              </a:extLst>
            </p:cNvPr>
            <p:cNvSpPr/>
            <p:nvPr/>
          </p:nvSpPr>
          <p:spPr>
            <a:xfrm>
              <a:off x="1961744" y="5953327"/>
              <a:ext cx="1400783" cy="749030"/>
            </a:xfrm>
            <a:prstGeom prst="rect">
              <a:avLst/>
            </a:prstGeom>
            <a:solidFill>
              <a:srgbClr val="B98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Hình chữ nhật 44">
              <a:extLst>
                <a:ext uri="{FF2B5EF4-FFF2-40B4-BE49-F238E27FC236}">
                  <a16:creationId xmlns:a16="http://schemas.microsoft.com/office/drawing/2014/main" id="{42CF3092-96AF-42FE-B266-AC3AF670A473}"/>
                </a:ext>
              </a:extLst>
            </p:cNvPr>
            <p:cNvSpPr/>
            <p:nvPr/>
          </p:nvSpPr>
          <p:spPr>
            <a:xfrm>
              <a:off x="2564860" y="6459166"/>
              <a:ext cx="214008" cy="7198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Nhóm 20">
            <a:extLst>
              <a:ext uri="{FF2B5EF4-FFF2-40B4-BE49-F238E27FC236}">
                <a16:creationId xmlns:a16="http://schemas.microsoft.com/office/drawing/2014/main" id="{B30DE0C1-D478-4C67-A63C-EE45FF021B1E}"/>
              </a:ext>
            </a:extLst>
          </p:cNvPr>
          <p:cNvGrpSpPr/>
          <p:nvPr/>
        </p:nvGrpSpPr>
        <p:grpSpPr>
          <a:xfrm>
            <a:off x="10004296" y="2193046"/>
            <a:ext cx="2192643" cy="3132307"/>
            <a:chOff x="9630383" y="505837"/>
            <a:chExt cx="2192643" cy="3132307"/>
          </a:xfrm>
        </p:grpSpPr>
        <p:grpSp>
          <p:nvGrpSpPr>
            <p:cNvPr id="16" name="Nhóm 15">
              <a:extLst>
                <a:ext uri="{FF2B5EF4-FFF2-40B4-BE49-F238E27FC236}">
                  <a16:creationId xmlns:a16="http://schemas.microsoft.com/office/drawing/2014/main" id="{6B9C6C6B-D82C-4137-984B-6DFC6E4C2138}"/>
                </a:ext>
              </a:extLst>
            </p:cNvPr>
            <p:cNvGrpSpPr/>
            <p:nvPr/>
          </p:nvGrpSpPr>
          <p:grpSpPr>
            <a:xfrm>
              <a:off x="9630383" y="505837"/>
              <a:ext cx="2159540" cy="3132307"/>
              <a:chOff x="9630383" y="505837"/>
              <a:chExt cx="2159540" cy="3132307"/>
            </a:xfrm>
          </p:grpSpPr>
          <p:sp>
            <p:nvSpPr>
              <p:cNvPr id="15" name="Bong bóng Lời nói: Hình chữ nhật 14">
                <a:extLst>
                  <a:ext uri="{FF2B5EF4-FFF2-40B4-BE49-F238E27FC236}">
                    <a16:creationId xmlns:a16="http://schemas.microsoft.com/office/drawing/2014/main" id="{334DF526-2204-4808-84C4-B377834A1656}"/>
                  </a:ext>
                </a:extLst>
              </p:cNvPr>
              <p:cNvSpPr/>
              <p:nvPr/>
            </p:nvSpPr>
            <p:spPr>
              <a:xfrm>
                <a:off x="9630383" y="505837"/>
                <a:ext cx="2159540" cy="3132307"/>
              </a:xfrm>
              <a:prstGeom prst="wedgeRectCallout">
                <a:avLst>
                  <a:gd name="adj1" fmla="val -70676"/>
                  <a:gd name="adj2" fmla="val 6263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Hình ảnh 37">
                <a:extLst>
                  <a:ext uri="{FF2B5EF4-FFF2-40B4-BE49-F238E27FC236}">
                    <a16:creationId xmlns:a16="http://schemas.microsoft.com/office/drawing/2014/main" id="{AE33F3AE-FBA3-44F9-9895-F5992320BAEB}"/>
                  </a:ext>
                </a:extLst>
              </p:cNvPr>
              <p:cNvPicPr>
                <a:picLocks noChangeAspect="1"/>
              </p:cNvPicPr>
              <p:nvPr/>
            </p:nvPicPr>
            <p:blipFill rotWithShape="1">
              <a:blip r:embed="rId11"/>
              <a:srcRect l="10754" t="22336" r="65629" b="16671"/>
              <a:stretch/>
            </p:blipFill>
            <p:spPr>
              <a:xfrm>
                <a:off x="9786025" y="661481"/>
                <a:ext cx="1874950" cy="2723745"/>
              </a:xfrm>
              <a:prstGeom prst="rect">
                <a:avLst/>
              </a:prstGeom>
            </p:spPr>
          </p:pic>
        </p:grpSp>
        <p:pic>
          <p:nvPicPr>
            <p:cNvPr id="18" name="Hình ảnh 17" descr="Ảnh có chứa công cụ viết, bút chì, văn phòng phẩm&#10;&#10;Mô tả được tạo tự động">
              <a:extLst>
                <a:ext uri="{FF2B5EF4-FFF2-40B4-BE49-F238E27FC236}">
                  <a16:creationId xmlns:a16="http://schemas.microsoft.com/office/drawing/2014/main" id="{D4274226-47CC-44E1-9F56-675FC76C663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825095">
              <a:off x="11116875" y="2861554"/>
              <a:ext cx="692456" cy="719846"/>
            </a:xfrm>
            <a:prstGeom prst="rect">
              <a:avLst/>
            </a:prstGeom>
          </p:spPr>
        </p:pic>
      </p:grpSp>
      <p:grpSp>
        <p:nvGrpSpPr>
          <p:cNvPr id="47" name="Nhóm 46">
            <a:extLst>
              <a:ext uri="{FF2B5EF4-FFF2-40B4-BE49-F238E27FC236}">
                <a16:creationId xmlns:a16="http://schemas.microsoft.com/office/drawing/2014/main" id="{3781A1B3-C0CC-4B3F-A908-D37D4871D794}"/>
              </a:ext>
            </a:extLst>
          </p:cNvPr>
          <p:cNvGrpSpPr/>
          <p:nvPr/>
        </p:nvGrpSpPr>
        <p:grpSpPr>
          <a:xfrm>
            <a:off x="6350000" y="-7137400"/>
            <a:ext cx="6028267" cy="7137400"/>
            <a:chOff x="0" y="241300"/>
            <a:chExt cx="6028267" cy="6616700"/>
          </a:xfrm>
        </p:grpSpPr>
        <p:pic>
          <p:nvPicPr>
            <p:cNvPr id="48" name="Hình ảnh 47">
              <a:extLst>
                <a:ext uri="{FF2B5EF4-FFF2-40B4-BE49-F238E27FC236}">
                  <a16:creationId xmlns:a16="http://schemas.microsoft.com/office/drawing/2014/main" id="{18A13694-2DE6-45BD-87BD-30139085B9D1}"/>
                </a:ext>
              </a:extLst>
            </p:cNvPr>
            <p:cNvPicPr>
              <a:picLocks noChangeAspect="1"/>
            </p:cNvPicPr>
            <p:nvPr/>
          </p:nvPicPr>
          <p:blipFill>
            <a:blip r:embed="rId13"/>
            <a:stretch>
              <a:fillRect/>
            </a:stretch>
          </p:blipFill>
          <p:spPr>
            <a:xfrm>
              <a:off x="0" y="3467100"/>
              <a:ext cx="6028267" cy="3390900"/>
            </a:xfrm>
            <a:prstGeom prst="rect">
              <a:avLst/>
            </a:prstGeom>
          </p:spPr>
        </p:pic>
        <p:pic>
          <p:nvPicPr>
            <p:cNvPr id="51" name="Hình ảnh 50">
              <a:extLst>
                <a:ext uri="{FF2B5EF4-FFF2-40B4-BE49-F238E27FC236}">
                  <a16:creationId xmlns:a16="http://schemas.microsoft.com/office/drawing/2014/main" id="{C791004D-1A4F-47FE-A4A7-EBA34CA9FA16}"/>
                </a:ext>
              </a:extLst>
            </p:cNvPr>
            <p:cNvPicPr>
              <a:picLocks noChangeAspect="1"/>
            </p:cNvPicPr>
            <p:nvPr/>
          </p:nvPicPr>
          <p:blipFill>
            <a:blip r:embed="rId13"/>
            <a:stretch>
              <a:fillRect/>
            </a:stretch>
          </p:blipFill>
          <p:spPr>
            <a:xfrm>
              <a:off x="0" y="241300"/>
              <a:ext cx="6028267" cy="3390900"/>
            </a:xfrm>
            <a:prstGeom prst="rect">
              <a:avLst/>
            </a:prstGeom>
          </p:spPr>
        </p:pic>
      </p:grpSp>
      <p:pic>
        <p:nvPicPr>
          <p:cNvPr id="32" name="Tieng-yeah-tre-con-www_nhacchuongvui_com (1)">
            <a:hlinkClick r:id="" action="ppaction://media"/>
            <a:extLst>
              <a:ext uri="{FF2B5EF4-FFF2-40B4-BE49-F238E27FC236}">
                <a16:creationId xmlns:a16="http://schemas.microsoft.com/office/drawing/2014/main" id="{0D7F1A08-BE68-4286-9D3C-68B2C12377F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160500" y="546100"/>
            <a:ext cx="406400" cy="406400"/>
          </a:xfrm>
          <a:prstGeom prst="rect">
            <a:avLst/>
          </a:prstGeom>
        </p:spPr>
      </p:pic>
    </p:spTree>
    <p:extLst>
      <p:ext uri="{BB962C8B-B14F-4D97-AF65-F5344CB8AC3E}">
        <p14:creationId xmlns:p14="http://schemas.microsoft.com/office/powerpoint/2010/main" val="2784206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500" fill="hold"/>
                                            <p:tgtEl>
                                              <p:spTgt spid="13"/>
                                            </p:tgtEl>
                                            <p:attrNameLst>
                                              <p:attrName>style.visibility</p:attrName>
                                            </p:attrNameLst>
                                          </p:cBhvr>
                                          <p:tavLst>
                                            <p:tav tm="0">
                                              <p:val>
                                                <p:strVal val="hidden"/>
                                              </p:val>
                                            </p:tav>
                                            <p:tav tm="50000">
                                              <p:val>
                                                <p:strVal val="visible"/>
                                              </p:val>
                                            </p:tav>
                                          </p:tavLst>
                                        </p:anim>
                                      </p:childTnLst>
                                    </p:cTn>
                                  </p:par>
                                </p:childTnLst>
                              </p:cTn>
                            </p:par>
                            <p:par>
                              <p:cTn id="7" fill="hold">
                                <p:stCondLst>
                                  <p:cond delay="500"/>
                                </p:stCondLst>
                                <p:childTnLst>
                                  <p:par>
                                    <p:cTn id="8" presetID="2" presetClass="entr" presetSubtype="2"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8" fill="hold" nodeType="afterEffect" p14:presetBounceEnd="68000">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14:bounceEnd="68000">
                                          <p:cBhvr additive="base">
                                            <p:cTn id="15" dur="500" fill="hold"/>
                                            <p:tgtEl>
                                              <p:spTgt spid="34"/>
                                            </p:tgtEl>
                                            <p:attrNameLst>
                                              <p:attrName>ppt_x</p:attrName>
                                            </p:attrNameLst>
                                          </p:cBhvr>
                                          <p:tavLst>
                                            <p:tav tm="0">
                                              <p:val>
                                                <p:strVal val="0-#ppt_w/2"/>
                                              </p:val>
                                            </p:tav>
                                            <p:tav tm="100000">
                                              <p:val>
                                                <p:strVal val="#ppt_x"/>
                                              </p:val>
                                            </p:tav>
                                          </p:tavLst>
                                        </p:anim>
                                        <p:anim calcmode="lin" valueType="num" p14:bounceEnd="68000">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4" fill="hold" nodeType="afterEffect" p14:presetBounceEnd="56000">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14:bounceEnd="56000">
                                          <p:cBhvr additive="base">
                                            <p:cTn id="20" dur="500" fill="hold"/>
                                            <p:tgtEl>
                                              <p:spTgt spid="62"/>
                                            </p:tgtEl>
                                            <p:attrNameLst>
                                              <p:attrName>ppt_x</p:attrName>
                                            </p:attrNameLst>
                                          </p:cBhvr>
                                          <p:tavLst>
                                            <p:tav tm="0">
                                              <p:val>
                                                <p:strVal val="#ppt_x"/>
                                              </p:val>
                                            </p:tav>
                                            <p:tav tm="100000">
                                              <p:val>
                                                <p:strVal val="#ppt_x"/>
                                              </p:val>
                                            </p:tav>
                                          </p:tavLst>
                                        </p:anim>
                                        <p:anim calcmode="lin" valueType="num" p14:bounceEnd="56000">
                                          <p:cBhvr additive="base">
                                            <p:cTn id="21" dur="500" fill="hold"/>
                                            <p:tgtEl>
                                              <p:spTgt spid="62"/>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2" fill="hold" nodeType="afterEffect" p14:presetBounceEnd="78000">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14:bounceEnd="78000">
                                          <p:cBhvr additive="base">
                                            <p:cTn id="25" dur="500" fill="hold"/>
                                            <p:tgtEl>
                                              <p:spTgt spid="14"/>
                                            </p:tgtEl>
                                            <p:attrNameLst>
                                              <p:attrName>ppt_x</p:attrName>
                                            </p:attrNameLst>
                                          </p:cBhvr>
                                          <p:tavLst>
                                            <p:tav tm="0">
                                              <p:val>
                                                <p:strVal val="1+#ppt_w/2"/>
                                              </p:val>
                                            </p:tav>
                                            <p:tav tm="100000">
                                              <p:val>
                                                <p:strVal val="#ppt_x"/>
                                              </p:val>
                                            </p:tav>
                                          </p:tavLst>
                                        </p:anim>
                                        <p:anim calcmode="lin" valueType="num" p14:bounceEnd="78000">
                                          <p:cBhvr additive="base">
                                            <p:cTn id="26" dur="500" fill="hold"/>
                                            <p:tgtEl>
                                              <p:spTgt spid="14"/>
                                            </p:tgtEl>
                                            <p:attrNameLst>
                                              <p:attrName>ppt_y</p:attrName>
                                            </p:attrNameLst>
                                          </p:cBhvr>
                                          <p:tavLst>
                                            <p:tav tm="0">
                                              <p:val>
                                                <p:strVal val="#ppt_y"/>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barn(inVertical)">
                                          <p:cBhvr>
                                            <p:cTn id="34" dur="500"/>
                                            <p:tgtEl>
                                              <p:spTgt spid="7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barn(inVertical)">
                                          <p:cBhvr>
                                            <p:cTn id="37" dur="500"/>
                                            <p:tgtEl>
                                              <p:spTgt spid="7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7"/>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1" nodeType="clickEffect">
                                      <p:stCondLst>
                                        <p:cond delay="0"/>
                                      </p:stCondLst>
                                      <p:childTnLst>
                                        <p:animClr clrSpc="rgb" dir="cw">
                                          <p:cBhvr override="childStyle">
                                            <p:cTn id="47" dur="500" fill="hold"/>
                                            <p:tgtEl>
                                              <p:spTgt spid="77"/>
                                            </p:tgtEl>
                                            <p:attrNameLst>
                                              <p:attrName>style.color</p:attrName>
                                            </p:attrNameLst>
                                          </p:cBhvr>
                                          <p:to>
                                            <a:srgbClr val="00B050"/>
                                          </p:to>
                                        </p:animClr>
                                        <p:animClr clrSpc="rgb" dir="cw">
                                          <p:cBhvr>
                                            <p:cTn id="48" dur="500" fill="hold"/>
                                            <p:tgtEl>
                                              <p:spTgt spid="77"/>
                                            </p:tgtEl>
                                            <p:attrNameLst>
                                              <p:attrName>fillcolor</p:attrName>
                                            </p:attrNameLst>
                                          </p:cBhvr>
                                          <p:to>
                                            <a:srgbClr val="00B050"/>
                                          </p:to>
                                        </p:animClr>
                                        <p:set>
                                          <p:cBhvr>
                                            <p:cTn id="49" dur="500" fill="hold"/>
                                            <p:tgtEl>
                                              <p:spTgt spid="77"/>
                                            </p:tgtEl>
                                            <p:attrNameLst>
                                              <p:attrName>fill.type</p:attrName>
                                            </p:attrNameLst>
                                          </p:cBhvr>
                                          <p:to>
                                            <p:strVal val="solid"/>
                                          </p:to>
                                        </p:set>
                                        <p:set>
                                          <p:cBhvr>
                                            <p:cTn id="50" dur="500" fill="hold"/>
                                            <p:tgtEl>
                                              <p:spTgt spid="77"/>
                                            </p:tgtEl>
                                            <p:attrNameLst>
                                              <p:attrName>fill.on</p:attrName>
                                            </p:attrNameLst>
                                          </p:cBhvr>
                                          <p:to>
                                            <p:strVal val="true"/>
                                          </p:to>
                                        </p:set>
                                      </p:childTnLst>
                                    </p:cTn>
                                  </p:par>
                                  <p:par>
                                    <p:cTn id="51" presetID="2" presetClass="exit" presetSubtype="4" fill="hold" grpId="2" nodeType="withEffect">
                                      <p:stCondLst>
                                        <p:cond delay="0"/>
                                      </p:stCondLst>
                                      <p:childTnLst>
                                        <p:anim calcmode="lin" valueType="num">
                                          <p:cBhvr additive="base">
                                            <p:cTn id="52" dur="500"/>
                                            <p:tgtEl>
                                              <p:spTgt spid="75"/>
                                            </p:tgtEl>
                                            <p:attrNameLst>
                                              <p:attrName>ppt_x</p:attrName>
                                            </p:attrNameLst>
                                          </p:cBhvr>
                                          <p:tavLst>
                                            <p:tav tm="0">
                                              <p:val>
                                                <p:strVal val="ppt_x"/>
                                              </p:val>
                                            </p:tav>
                                            <p:tav tm="100000">
                                              <p:val>
                                                <p:strVal val="ppt_x"/>
                                              </p:val>
                                            </p:tav>
                                          </p:tavLst>
                                        </p:anim>
                                        <p:anim calcmode="lin" valueType="num">
                                          <p:cBhvr additive="base">
                                            <p:cTn id="53" dur="500"/>
                                            <p:tgtEl>
                                              <p:spTgt spid="75"/>
                                            </p:tgtEl>
                                            <p:attrNameLst>
                                              <p:attrName>ppt_y</p:attrName>
                                            </p:attrNameLst>
                                          </p:cBhvr>
                                          <p:tavLst>
                                            <p:tav tm="0">
                                              <p:val>
                                                <p:strVal val="ppt_y"/>
                                              </p:val>
                                            </p:tav>
                                            <p:tav tm="100000">
                                              <p:val>
                                                <p:strVal val="1+ppt_h/2"/>
                                              </p:val>
                                            </p:tav>
                                          </p:tavLst>
                                        </p:anim>
                                        <p:set>
                                          <p:cBhvr>
                                            <p:cTn id="54" dur="1" fill="hold">
                                              <p:stCondLst>
                                                <p:cond delay="499"/>
                                              </p:stCondLst>
                                            </p:cTn>
                                            <p:tgtEl>
                                              <p:spTgt spid="75"/>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4414" fill="hold"/>
                                            <p:tgtEl>
                                              <p:spTgt spid="32"/>
                                            </p:tgtEl>
                                          </p:cBhvr>
                                        </p:cmd>
                                      </p:childTnLst>
                                    </p:cTn>
                                  </p:par>
                                  <p:par>
                                    <p:cTn id="57" presetID="2" presetClass="exit" presetSubtype="4" fill="hold" grpId="2" nodeType="withEffect">
                                      <p:stCondLst>
                                        <p:cond delay="0"/>
                                      </p:stCondLst>
                                      <p:childTnLst>
                                        <p:anim calcmode="lin" valueType="num">
                                          <p:cBhvr additive="base">
                                            <p:cTn id="58" dur="500"/>
                                            <p:tgtEl>
                                              <p:spTgt spid="12"/>
                                            </p:tgtEl>
                                            <p:attrNameLst>
                                              <p:attrName>ppt_x</p:attrName>
                                            </p:attrNameLst>
                                          </p:cBhvr>
                                          <p:tavLst>
                                            <p:tav tm="0">
                                              <p:val>
                                                <p:strVal val="ppt_x"/>
                                              </p:val>
                                            </p:tav>
                                            <p:tav tm="100000">
                                              <p:val>
                                                <p:strVal val="ppt_x"/>
                                              </p:val>
                                            </p:tav>
                                          </p:tavLst>
                                        </p:anim>
                                        <p:anim calcmode="lin" valueType="num">
                                          <p:cBhvr additive="base">
                                            <p:cTn id="59" dur="500"/>
                                            <p:tgtEl>
                                              <p:spTgt spid="12"/>
                                            </p:tgtEl>
                                            <p:attrNameLst>
                                              <p:attrName>ppt_y</p:attrName>
                                            </p:attrNameLst>
                                          </p:cBhvr>
                                          <p:tavLst>
                                            <p:tav tm="0">
                                              <p:val>
                                                <p:strVal val="ppt_y"/>
                                              </p:val>
                                            </p:tav>
                                            <p:tav tm="100000">
                                              <p:val>
                                                <p:strVal val="1+ppt_h/2"/>
                                              </p:val>
                                            </p:tav>
                                          </p:tavLst>
                                        </p:anim>
                                        <p:set>
                                          <p:cBhvr>
                                            <p:cTn id="60" dur="1" fill="hold">
                                              <p:stCondLst>
                                                <p:cond delay="499"/>
                                              </p:stCondLst>
                                            </p:cTn>
                                            <p:tgtEl>
                                              <p:spTgt spid="12"/>
                                            </p:tgtEl>
                                            <p:attrNameLst>
                                              <p:attrName>style.visibility</p:attrName>
                                            </p:attrNameLst>
                                          </p:cBhvr>
                                          <p:to>
                                            <p:strVal val="hidden"/>
                                          </p:to>
                                        </p:set>
                                      </p:childTnLst>
                                    </p:cTn>
                                  </p:par>
                                  <p:par>
                                    <p:cTn id="61" presetID="3" presetClass="exit" presetSubtype="10" fill="hold" grpId="1" nodeType="withEffect">
                                      <p:stCondLst>
                                        <p:cond delay="0"/>
                                      </p:stCondLst>
                                      <p:childTnLst>
                                        <p:animEffect transition="out" filter="blinds(horizontal)">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par>
                                    <p:cTn id="64" presetID="16" presetClass="entr" presetSubtype="21"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 presetClass="entr" presetSubtype="0"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32" presetClass="emph" presetSubtype="0" repeatCount="10000" fill="hold" nodeType="withEffect">
                                      <p:stCondLst>
                                        <p:cond delay="0"/>
                                      </p:stCondLst>
                                      <p:childTnLst>
                                        <p:animRot by="120000">
                                          <p:cBhvr>
                                            <p:cTn id="70" dur="50" fill="hold">
                                              <p:stCondLst>
                                                <p:cond delay="0"/>
                                              </p:stCondLst>
                                            </p:cTn>
                                            <p:tgtEl>
                                              <p:spTgt spid="21"/>
                                            </p:tgtEl>
                                            <p:attrNameLst>
                                              <p:attrName>r</p:attrName>
                                            </p:attrNameLst>
                                          </p:cBhvr>
                                        </p:animRot>
                                        <p:animRot by="-240000">
                                          <p:cBhvr>
                                            <p:cTn id="71" dur="100" fill="hold">
                                              <p:stCondLst>
                                                <p:cond delay="100"/>
                                              </p:stCondLst>
                                            </p:cTn>
                                            <p:tgtEl>
                                              <p:spTgt spid="21"/>
                                            </p:tgtEl>
                                            <p:attrNameLst>
                                              <p:attrName>r</p:attrName>
                                            </p:attrNameLst>
                                          </p:cBhvr>
                                        </p:animRot>
                                        <p:animRot by="240000">
                                          <p:cBhvr>
                                            <p:cTn id="72" dur="100" fill="hold">
                                              <p:stCondLst>
                                                <p:cond delay="200"/>
                                              </p:stCondLst>
                                            </p:cTn>
                                            <p:tgtEl>
                                              <p:spTgt spid="21"/>
                                            </p:tgtEl>
                                            <p:attrNameLst>
                                              <p:attrName>r</p:attrName>
                                            </p:attrNameLst>
                                          </p:cBhvr>
                                        </p:animRot>
                                        <p:animRot by="-240000">
                                          <p:cBhvr>
                                            <p:cTn id="73" dur="100" fill="hold">
                                              <p:stCondLst>
                                                <p:cond delay="300"/>
                                              </p:stCondLst>
                                            </p:cTn>
                                            <p:tgtEl>
                                              <p:spTgt spid="21"/>
                                            </p:tgtEl>
                                            <p:attrNameLst>
                                              <p:attrName>r</p:attrName>
                                            </p:attrNameLst>
                                          </p:cBhvr>
                                        </p:animRot>
                                        <p:animRot by="120000">
                                          <p:cBhvr>
                                            <p:cTn id="74" dur="100" fill="hold">
                                              <p:stCondLst>
                                                <p:cond delay="400"/>
                                              </p:stCondLst>
                                            </p:cTn>
                                            <p:tgtEl>
                                              <p:spTgt spid="21"/>
                                            </p:tgtEl>
                                            <p:attrNameLst>
                                              <p:attrName>r</p:attrName>
                                            </p:attrNameLst>
                                          </p:cBhvr>
                                        </p:animRot>
                                      </p:childTnLst>
                                    </p:cTn>
                                  </p:par>
                                  <p:par>
                                    <p:cTn id="75" presetID="42" presetClass="path" presetSubtype="0" accel="50000" decel="50000" fill="hold" nodeType="withEffect">
                                      <p:stCondLst>
                                        <p:cond delay="4500"/>
                                      </p:stCondLst>
                                      <p:childTnLst>
                                        <p:animMotion origin="layout" path="M 1.25E-6 3.7037E-7 L 0.00013 1.02662 " pathEditMode="relative" rAng="0" ptsTypes="AA">
                                          <p:cBhvr>
                                            <p:cTn id="76" dur="2000" fill="hold"/>
                                            <p:tgtEl>
                                              <p:spTgt spid="47"/>
                                            </p:tgtEl>
                                            <p:attrNameLst>
                                              <p:attrName>ppt_x</p:attrName>
                                              <p:attrName>ppt_y</p:attrName>
                                            </p:attrNameLst>
                                          </p:cBhvr>
                                          <p:rCtr x="0" y="51343"/>
                                        </p:animMotion>
                                      </p:childTnLst>
                                    </p:cTn>
                                  </p:par>
                                </p:childTnLst>
                              </p:cTn>
                            </p:par>
                          </p:childTnLst>
                        </p:cTn>
                      </p:par>
                    </p:childTnLst>
                  </p:cTn>
                  <p:nextCondLst>
                    <p:cond evt="onClick" delay="0">
                      <p:tgtEl>
                        <p:spTgt spid="77"/>
                      </p:tgtEl>
                    </p:cond>
                  </p:nextCondLst>
                </p:seq>
                <p:seq concurrent="1" nextAc="seek">
                  <p:cTn id="77" restart="whenNotActive" fill="hold" evtFilter="cancelBubble" nodeType="interactiveSeq">
                    <p:stCondLst>
                      <p:cond evt="onClick" delay="0">
                        <p:tgtEl>
                          <p:spTgt spid="12"/>
                        </p:tgtEl>
                      </p:cond>
                    </p:stCondLst>
                    <p:endSync evt="end" delay="0">
                      <p:rtn val="all"/>
                    </p:endSync>
                    <p:childTnLst>
                      <p:par>
                        <p:cTn id="78" fill="hold">
                          <p:stCondLst>
                            <p:cond delay="0"/>
                          </p:stCondLst>
                          <p:childTnLst>
                            <p:par>
                              <p:cTn id="79" fill="hold">
                                <p:stCondLst>
                                  <p:cond delay="0"/>
                                </p:stCondLst>
                                <p:childTnLst>
                                  <p:par>
                                    <p:cTn id="80" presetID="19" presetClass="emph" presetSubtype="0" fill="hold" grpId="1" nodeType="clickEffect">
                                      <p:stCondLst>
                                        <p:cond delay="0"/>
                                      </p:stCondLst>
                                      <p:childTnLst>
                                        <p:animClr clrSpc="rgb" dir="cw">
                                          <p:cBhvr override="childStyle">
                                            <p:cTn id="81" dur="500" fill="hold"/>
                                            <p:tgtEl>
                                              <p:spTgt spid="12"/>
                                            </p:tgtEl>
                                            <p:attrNameLst>
                                              <p:attrName>style.color</p:attrName>
                                            </p:attrNameLst>
                                          </p:cBhvr>
                                          <p:to>
                                            <a:srgbClr val="FF0000"/>
                                          </p:to>
                                        </p:animClr>
                                        <p:animClr clrSpc="rgb" dir="cw">
                                          <p:cBhvr>
                                            <p:cTn id="82" dur="500" fill="hold"/>
                                            <p:tgtEl>
                                              <p:spTgt spid="12"/>
                                            </p:tgtEl>
                                            <p:attrNameLst>
                                              <p:attrName>fillcolor</p:attrName>
                                            </p:attrNameLst>
                                          </p:cBhvr>
                                          <p:to>
                                            <a:srgbClr val="FF0000"/>
                                          </p:to>
                                        </p:animClr>
                                        <p:set>
                                          <p:cBhvr>
                                            <p:cTn id="83" dur="500" fill="hold"/>
                                            <p:tgtEl>
                                              <p:spTgt spid="12"/>
                                            </p:tgtEl>
                                            <p:attrNameLst>
                                              <p:attrName>fill.type</p:attrName>
                                            </p:attrNameLst>
                                          </p:cBhvr>
                                          <p:to>
                                            <p:strVal val="solid"/>
                                          </p:to>
                                        </p:set>
                                        <p:set>
                                          <p:cBhvr>
                                            <p:cTn id="84"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5" restart="whenNotActive" fill="hold" evtFilter="cancelBubble" nodeType="interactiveSeq">
                    <p:stCondLst>
                      <p:cond evt="onClick" delay="0">
                        <p:tgtEl>
                          <p:spTgt spid="75"/>
                        </p:tgtEl>
                      </p:cond>
                    </p:stCondLst>
                    <p:endSync evt="end" delay="0">
                      <p:rtn val="all"/>
                    </p:endSync>
                    <p:childTnLst>
                      <p:par>
                        <p:cTn id="86" fill="hold">
                          <p:stCondLst>
                            <p:cond delay="0"/>
                          </p:stCondLst>
                          <p:childTnLst>
                            <p:par>
                              <p:cTn id="87" fill="hold">
                                <p:stCondLst>
                                  <p:cond delay="0"/>
                                </p:stCondLst>
                                <p:childTnLst>
                                  <p:par>
                                    <p:cTn id="88" presetID="19" presetClass="emph" presetSubtype="0" fill="hold" grpId="1" nodeType="withEffect">
                                      <p:stCondLst>
                                        <p:cond delay="0"/>
                                      </p:stCondLst>
                                      <p:childTnLst>
                                        <p:animClr clrSpc="rgb" dir="cw">
                                          <p:cBhvr override="childStyle">
                                            <p:cTn id="89" dur="500" fill="hold"/>
                                            <p:tgtEl>
                                              <p:spTgt spid="75"/>
                                            </p:tgtEl>
                                            <p:attrNameLst>
                                              <p:attrName>style.color</p:attrName>
                                            </p:attrNameLst>
                                          </p:cBhvr>
                                          <p:to>
                                            <a:srgbClr val="FF0000"/>
                                          </p:to>
                                        </p:animClr>
                                        <p:animClr clrSpc="rgb" dir="cw">
                                          <p:cBhvr>
                                            <p:cTn id="90" dur="500" fill="hold"/>
                                            <p:tgtEl>
                                              <p:spTgt spid="75"/>
                                            </p:tgtEl>
                                            <p:attrNameLst>
                                              <p:attrName>fillcolor</p:attrName>
                                            </p:attrNameLst>
                                          </p:cBhvr>
                                          <p:to>
                                            <a:srgbClr val="FF0000"/>
                                          </p:to>
                                        </p:animClr>
                                        <p:set>
                                          <p:cBhvr>
                                            <p:cTn id="91" dur="500" fill="hold"/>
                                            <p:tgtEl>
                                              <p:spTgt spid="75"/>
                                            </p:tgtEl>
                                            <p:attrNameLst>
                                              <p:attrName>fill.type</p:attrName>
                                            </p:attrNameLst>
                                          </p:cBhvr>
                                          <p:to>
                                            <p:strVal val="solid"/>
                                          </p:to>
                                        </p:set>
                                        <p:set>
                                          <p:cBhvr>
                                            <p:cTn id="92" dur="500" fill="hold"/>
                                            <p:tgtEl>
                                              <p:spTgt spid="75"/>
                                            </p:tgtEl>
                                            <p:attrNameLst>
                                              <p:attrName>fill.on</p:attrName>
                                            </p:attrNameLst>
                                          </p:cBhvr>
                                          <p:to>
                                            <p:strVal val="true"/>
                                          </p:to>
                                        </p:set>
                                      </p:childTnLst>
                                    </p:cTn>
                                  </p:par>
                                </p:childTnLst>
                              </p:cTn>
                            </p:par>
                          </p:childTnLst>
                        </p:cTn>
                      </p:par>
                    </p:childTnLst>
                  </p:cTn>
                  <p:nextCondLst>
                    <p:cond evt="onClick" delay="0">
                      <p:tgtEl>
                        <p:spTgt spid="75"/>
                      </p:tgtEl>
                    </p:cond>
                  </p:nextCondLst>
                </p:seq>
                <p:audio>
                  <p:cMediaNode vol="80000">
                    <p:cTn id="93" fill="hold" display="0">
                      <p:stCondLst>
                        <p:cond delay="indefinite"/>
                      </p:stCondLst>
                      <p:endCondLst>
                        <p:cond evt="onStopAudio" delay="0">
                          <p:tgtEl>
                            <p:sldTgt/>
                          </p:tgtEl>
                        </p:cond>
                      </p:endCondLst>
                    </p:cTn>
                    <p:tgtEl>
                      <p:spTgt spid="32"/>
                    </p:tgtEl>
                  </p:cMediaNode>
                </p:audio>
              </p:childTnLst>
            </p:cTn>
          </p:par>
        </p:tnLst>
        <p:bldLst>
          <p:bldP spid="4" grpId="0" animBg="1"/>
          <p:bldP spid="13" grpId="0" animBg="1"/>
          <p:bldP spid="11" grpId="0" animBg="1"/>
          <p:bldP spid="11" grpId="1" animBg="1"/>
          <p:bldP spid="12" grpId="0" animBg="1"/>
          <p:bldP spid="12" grpId="1" animBg="1"/>
          <p:bldP spid="12" grpId="2" animBg="1"/>
          <p:bldP spid="75" grpId="0" animBg="1"/>
          <p:bldP spid="75" grpId="1" animBg="1"/>
          <p:bldP spid="75" grpId="2" animBg="1"/>
          <p:bldP spid="77" grpId="0" animBg="1"/>
          <p:bldP spid="7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500" fill="hold"/>
                                            <p:tgtEl>
                                              <p:spTgt spid="13"/>
                                            </p:tgtEl>
                                            <p:attrNameLst>
                                              <p:attrName>style.visibility</p:attrName>
                                            </p:attrNameLst>
                                          </p:cBhvr>
                                          <p:tavLst>
                                            <p:tav tm="0">
                                              <p:val>
                                                <p:strVal val="hidden"/>
                                              </p:val>
                                            </p:tav>
                                            <p:tav tm="50000">
                                              <p:val>
                                                <p:strVal val="visible"/>
                                              </p:val>
                                            </p:tav>
                                          </p:tavLst>
                                        </p:anim>
                                      </p:childTnLst>
                                    </p:cTn>
                                  </p:par>
                                </p:childTnLst>
                              </p:cTn>
                            </p:par>
                            <p:par>
                              <p:cTn id="7" fill="hold">
                                <p:stCondLst>
                                  <p:cond delay="500"/>
                                </p:stCondLst>
                                <p:childTnLst>
                                  <p:par>
                                    <p:cTn id="8" presetID="2" presetClass="entr" presetSubtype="2"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0-#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cBhvr additive="base">
                                            <p:cTn id="20" dur="500" fill="hold"/>
                                            <p:tgtEl>
                                              <p:spTgt spid="62"/>
                                            </p:tgtEl>
                                            <p:attrNameLst>
                                              <p:attrName>ppt_x</p:attrName>
                                            </p:attrNameLst>
                                          </p:cBhvr>
                                          <p:tavLst>
                                            <p:tav tm="0">
                                              <p:val>
                                                <p:strVal val="#ppt_x"/>
                                              </p:val>
                                            </p:tav>
                                            <p:tav tm="100000">
                                              <p:val>
                                                <p:strVal val="#ppt_x"/>
                                              </p:val>
                                            </p:tav>
                                          </p:tavLst>
                                        </p:anim>
                                        <p:anim calcmode="lin" valueType="num">
                                          <p:cBhvr additive="base">
                                            <p:cTn id="21" dur="500" fill="hold"/>
                                            <p:tgtEl>
                                              <p:spTgt spid="62"/>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barn(inVertical)">
                                          <p:cBhvr>
                                            <p:cTn id="34" dur="500"/>
                                            <p:tgtEl>
                                              <p:spTgt spid="7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barn(inVertical)">
                                          <p:cBhvr>
                                            <p:cTn id="37" dur="500"/>
                                            <p:tgtEl>
                                              <p:spTgt spid="7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7"/>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1" nodeType="clickEffect">
                                      <p:stCondLst>
                                        <p:cond delay="0"/>
                                      </p:stCondLst>
                                      <p:childTnLst>
                                        <p:animClr clrSpc="rgb" dir="cw">
                                          <p:cBhvr override="childStyle">
                                            <p:cTn id="47" dur="500" fill="hold"/>
                                            <p:tgtEl>
                                              <p:spTgt spid="77"/>
                                            </p:tgtEl>
                                            <p:attrNameLst>
                                              <p:attrName>style.color</p:attrName>
                                            </p:attrNameLst>
                                          </p:cBhvr>
                                          <p:to>
                                            <a:srgbClr val="00B050"/>
                                          </p:to>
                                        </p:animClr>
                                        <p:animClr clrSpc="rgb" dir="cw">
                                          <p:cBhvr>
                                            <p:cTn id="48" dur="500" fill="hold"/>
                                            <p:tgtEl>
                                              <p:spTgt spid="77"/>
                                            </p:tgtEl>
                                            <p:attrNameLst>
                                              <p:attrName>fillcolor</p:attrName>
                                            </p:attrNameLst>
                                          </p:cBhvr>
                                          <p:to>
                                            <a:srgbClr val="00B050"/>
                                          </p:to>
                                        </p:animClr>
                                        <p:set>
                                          <p:cBhvr>
                                            <p:cTn id="49" dur="500" fill="hold"/>
                                            <p:tgtEl>
                                              <p:spTgt spid="77"/>
                                            </p:tgtEl>
                                            <p:attrNameLst>
                                              <p:attrName>fill.type</p:attrName>
                                            </p:attrNameLst>
                                          </p:cBhvr>
                                          <p:to>
                                            <p:strVal val="solid"/>
                                          </p:to>
                                        </p:set>
                                        <p:set>
                                          <p:cBhvr>
                                            <p:cTn id="50" dur="500" fill="hold"/>
                                            <p:tgtEl>
                                              <p:spTgt spid="77"/>
                                            </p:tgtEl>
                                            <p:attrNameLst>
                                              <p:attrName>fill.on</p:attrName>
                                            </p:attrNameLst>
                                          </p:cBhvr>
                                          <p:to>
                                            <p:strVal val="true"/>
                                          </p:to>
                                        </p:set>
                                      </p:childTnLst>
                                    </p:cTn>
                                  </p:par>
                                  <p:par>
                                    <p:cTn id="51" presetID="2" presetClass="exit" presetSubtype="4" fill="hold" grpId="2" nodeType="withEffect">
                                      <p:stCondLst>
                                        <p:cond delay="0"/>
                                      </p:stCondLst>
                                      <p:childTnLst>
                                        <p:anim calcmode="lin" valueType="num">
                                          <p:cBhvr additive="base">
                                            <p:cTn id="52" dur="500"/>
                                            <p:tgtEl>
                                              <p:spTgt spid="75"/>
                                            </p:tgtEl>
                                            <p:attrNameLst>
                                              <p:attrName>ppt_x</p:attrName>
                                            </p:attrNameLst>
                                          </p:cBhvr>
                                          <p:tavLst>
                                            <p:tav tm="0">
                                              <p:val>
                                                <p:strVal val="ppt_x"/>
                                              </p:val>
                                            </p:tav>
                                            <p:tav tm="100000">
                                              <p:val>
                                                <p:strVal val="ppt_x"/>
                                              </p:val>
                                            </p:tav>
                                          </p:tavLst>
                                        </p:anim>
                                        <p:anim calcmode="lin" valueType="num">
                                          <p:cBhvr additive="base">
                                            <p:cTn id="53" dur="500"/>
                                            <p:tgtEl>
                                              <p:spTgt spid="75"/>
                                            </p:tgtEl>
                                            <p:attrNameLst>
                                              <p:attrName>ppt_y</p:attrName>
                                            </p:attrNameLst>
                                          </p:cBhvr>
                                          <p:tavLst>
                                            <p:tav tm="0">
                                              <p:val>
                                                <p:strVal val="ppt_y"/>
                                              </p:val>
                                            </p:tav>
                                            <p:tav tm="100000">
                                              <p:val>
                                                <p:strVal val="1+ppt_h/2"/>
                                              </p:val>
                                            </p:tav>
                                          </p:tavLst>
                                        </p:anim>
                                        <p:set>
                                          <p:cBhvr>
                                            <p:cTn id="54" dur="1" fill="hold">
                                              <p:stCondLst>
                                                <p:cond delay="499"/>
                                              </p:stCondLst>
                                            </p:cTn>
                                            <p:tgtEl>
                                              <p:spTgt spid="75"/>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4414" fill="hold"/>
                                            <p:tgtEl>
                                              <p:spTgt spid="32"/>
                                            </p:tgtEl>
                                          </p:cBhvr>
                                        </p:cmd>
                                      </p:childTnLst>
                                    </p:cTn>
                                  </p:par>
                                  <p:par>
                                    <p:cTn id="57" presetID="2" presetClass="exit" presetSubtype="4" fill="hold" grpId="2" nodeType="withEffect">
                                      <p:stCondLst>
                                        <p:cond delay="0"/>
                                      </p:stCondLst>
                                      <p:childTnLst>
                                        <p:anim calcmode="lin" valueType="num">
                                          <p:cBhvr additive="base">
                                            <p:cTn id="58" dur="500"/>
                                            <p:tgtEl>
                                              <p:spTgt spid="12"/>
                                            </p:tgtEl>
                                            <p:attrNameLst>
                                              <p:attrName>ppt_x</p:attrName>
                                            </p:attrNameLst>
                                          </p:cBhvr>
                                          <p:tavLst>
                                            <p:tav tm="0">
                                              <p:val>
                                                <p:strVal val="ppt_x"/>
                                              </p:val>
                                            </p:tav>
                                            <p:tav tm="100000">
                                              <p:val>
                                                <p:strVal val="ppt_x"/>
                                              </p:val>
                                            </p:tav>
                                          </p:tavLst>
                                        </p:anim>
                                        <p:anim calcmode="lin" valueType="num">
                                          <p:cBhvr additive="base">
                                            <p:cTn id="59" dur="500"/>
                                            <p:tgtEl>
                                              <p:spTgt spid="12"/>
                                            </p:tgtEl>
                                            <p:attrNameLst>
                                              <p:attrName>ppt_y</p:attrName>
                                            </p:attrNameLst>
                                          </p:cBhvr>
                                          <p:tavLst>
                                            <p:tav tm="0">
                                              <p:val>
                                                <p:strVal val="ppt_y"/>
                                              </p:val>
                                            </p:tav>
                                            <p:tav tm="100000">
                                              <p:val>
                                                <p:strVal val="1+ppt_h/2"/>
                                              </p:val>
                                            </p:tav>
                                          </p:tavLst>
                                        </p:anim>
                                        <p:set>
                                          <p:cBhvr>
                                            <p:cTn id="60" dur="1" fill="hold">
                                              <p:stCondLst>
                                                <p:cond delay="499"/>
                                              </p:stCondLst>
                                            </p:cTn>
                                            <p:tgtEl>
                                              <p:spTgt spid="12"/>
                                            </p:tgtEl>
                                            <p:attrNameLst>
                                              <p:attrName>style.visibility</p:attrName>
                                            </p:attrNameLst>
                                          </p:cBhvr>
                                          <p:to>
                                            <p:strVal val="hidden"/>
                                          </p:to>
                                        </p:set>
                                      </p:childTnLst>
                                    </p:cTn>
                                  </p:par>
                                  <p:par>
                                    <p:cTn id="61" presetID="3" presetClass="exit" presetSubtype="10" fill="hold" grpId="1" nodeType="withEffect">
                                      <p:stCondLst>
                                        <p:cond delay="0"/>
                                      </p:stCondLst>
                                      <p:childTnLst>
                                        <p:animEffect transition="out" filter="blinds(horizontal)">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par>
                                    <p:cTn id="64" presetID="16" presetClass="entr" presetSubtype="21"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 presetClass="entr" presetSubtype="0"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32" presetClass="emph" presetSubtype="0" repeatCount="10000" fill="hold" nodeType="withEffect">
                                      <p:stCondLst>
                                        <p:cond delay="0"/>
                                      </p:stCondLst>
                                      <p:childTnLst>
                                        <p:animRot by="120000">
                                          <p:cBhvr>
                                            <p:cTn id="70" dur="50" fill="hold">
                                              <p:stCondLst>
                                                <p:cond delay="0"/>
                                              </p:stCondLst>
                                            </p:cTn>
                                            <p:tgtEl>
                                              <p:spTgt spid="21"/>
                                            </p:tgtEl>
                                            <p:attrNameLst>
                                              <p:attrName>r</p:attrName>
                                            </p:attrNameLst>
                                          </p:cBhvr>
                                        </p:animRot>
                                        <p:animRot by="-240000">
                                          <p:cBhvr>
                                            <p:cTn id="71" dur="100" fill="hold">
                                              <p:stCondLst>
                                                <p:cond delay="100"/>
                                              </p:stCondLst>
                                            </p:cTn>
                                            <p:tgtEl>
                                              <p:spTgt spid="21"/>
                                            </p:tgtEl>
                                            <p:attrNameLst>
                                              <p:attrName>r</p:attrName>
                                            </p:attrNameLst>
                                          </p:cBhvr>
                                        </p:animRot>
                                        <p:animRot by="240000">
                                          <p:cBhvr>
                                            <p:cTn id="72" dur="100" fill="hold">
                                              <p:stCondLst>
                                                <p:cond delay="200"/>
                                              </p:stCondLst>
                                            </p:cTn>
                                            <p:tgtEl>
                                              <p:spTgt spid="21"/>
                                            </p:tgtEl>
                                            <p:attrNameLst>
                                              <p:attrName>r</p:attrName>
                                            </p:attrNameLst>
                                          </p:cBhvr>
                                        </p:animRot>
                                        <p:animRot by="-240000">
                                          <p:cBhvr>
                                            <p:cTn id="73" dur="100" fill="hold">
                                              <p:stCondLst>
                                                <p:cond delay="300"/>
                                              </p:stCondLst>
                                            </p:cTn>
                                            <p:tgtEl>
                                              <p:spTgt spid="21"/>
                                            </p:tgtEl>
                                            <p:attrNameLst>
                                              <p:attrName>r</p:attrName>
                                            </p:attrNameLst>
                                          </p:cBhvr>
                                        </p:animRot>
                                        <p:animRot by="120000">
                                          <p:cBhvr>
                                            <p:cTn id="74" dur="100" fill="hold">
                                              <p:stCondLst>
                                                <p:cond delay="400"/>
                                              </p:stCondLst>
                                            </p:cTn>
                                            <p:tgtEl>
                                              <p:spTgt spid="21"/>
                                            </p:tgtEl>
                                            <p:attrNameLst>
                                              <p:attrName>r</p:attrName>
                                            </p:attrNameLst>
                                          </p:cBhvr>
                                        </p:animRot>
                                      </p:childTnLst>
                                    </p:cTn>
                                  </p:par>
                                  <p:par>
                                    <p:cTn id="75" presetID="42" presetClass="path" presetSubtype="0" accel="50000" decel="50000" fill="hold" nodeType="withEffect">
                                      <p:stCondLst>
                                        <p:cond delay="4500"/>
                                      </p:stCondLst>
                                      <p:childTnLst>
                                        <p:animMotion origin="layout" path="M 1.25E-6 3.7037E-7 L 0.00013 1.02662 " pathEditMode="relative" rAng="0" ptsTypes="AA">
                                          <p:cBhvr>
                                            <p:cTn id="76" dur="2000" fill="hold"/>
                                            <p:tgtEl>
                                              <p:spTgt spid="47"/>
                                            </p:tgtEl>
                                            <p:attrNameLst>
                                              <p:attrName>ppt_x</p:attrName>
                                              <p:attrName>ppt_y</p:attrName>
                                            </p:attrNameLst>
                                          </p:cBhvr>
                                          <p:rCtr x="0" y="51343"/>
                                        </p:animMotion>
                                      </p:childTnLst>
                                    </p:cTn>
                                  </p:par>
                                </p:childTnLst>
                              </p:cTn>
                            </p:par>
                          </p:childTnLst>
                        </p:cTn>
                      </p:par>
                    </p:childTnLst>
                  </p:cTn>
                  <p:nextCondLst>
                    <p:cond evt="onClick" delay="0">
                      <p:tgtEl>
                        <p:spTgt spid="77"/>
                      </p:tgtEl>
                    </p:cond>
                  </p:nextCondLst>
                </p:seq>
                <p:seq concurrent="1" nextAc="seek">
                  <p:cTn id="77" restart="whenNotActive" fill="hold" evtFilter="cancelBubble" nodeType="interactiveSeq">
                    <p:stCondLst>
                      <p:cond evt="onClick" delay="0">
                        <p:tgtEl>
                          <p:spTgt spid="12"/>
                        </p:tgtEl>
                      </p:cond>
                    </p:stCondLst>
                    <p:endSync evt="end" delay="0">
                      <p:rtn val="all"/>
                    </p:endSync>
                    <p:childTnLst>
                      <p:par>
                        <p:cTn id="78" fill="hold">
                          <p:stCondLst>
                            <p:cond delay="0"/>
                          </p:stCondLst>
                          <p:childTnLst>
                            <p:par>
                              <p:cTn id="79" fill="hold">
                                <p:stCondLst>
                                  <p:cond delay="0"/>
                                </p:stCondLst>
                                <p:childTnLst>
                                  <p:par>
                                    <p:cTn id="80" presetID="19" presetClass="emph" presetSubtype="0" fill="hold" grpId="1" nodeType="clickEffect">
                                      <p:stCondLst>
                                        <p:cond delay="0"/>
                                      </p:stCondLst>
                                      <p:childTnLst>
                                        <p:animClr clrSpc="rgb" dir="cw">
                                          <p:cBhvr override="childStyle">
                                            <p:cTn id="81" dur="500" fill="hold"/>
                                            <p:tgtEl>
                                              <p:spTgt spid="12"/>
                                            </p:tgtEl>
                                            <p:attrNameLst>
                                              <p:attrName>style.color</p:attrName>
                                            </p:attrNameLst>
                                          </p:cBhvr>
                                          <p:to>
                                            <a:srgbClr val="FF0000"/>
                                          </p:to>
                                        </p:animClr>
                                        <p:animClr clrSpc="rgb" dir="cw">
                                          <p:cBhvr>
                                            <p:cTn id="82" dur="500" fill="hold"/>
                                            <p:tgtEl>
                                              <p:spTgt spid="12"/>
                                            </p:tgtEl>
                                            <p:attrNameLst>
                                              <p:attrName>fillcolor</p:attrName>
                                            </p:attrNameLst>
                                          </p:cBhvr>
                                          <p:to>
                                            <a:srgbClr val="FF0000"/>
                                          </p:to>
                                        </p:animClr>
                                        <p:set>
                                          <p:cBhvr>
                                            <p:cTn id="83" dur="500" fill="hold"/>
                                            <p:tgtEl>
                                              <p:spTgt spid="12"/>
                                            </p:tgtEl>
                                            <p:attrNameLst>
                                              <p:attrName>fill.type</p:attrName>
                                            </p:attrNameLst>
                                          </p:cBhvr>
                                          <p:to>
                                            <p:strVal val="solid"/>
                                          </p:to>
                                        </p:set>
                                        <p:set>
                                          <p:cBhvr>
                                            <p:cTn id="84"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5" restart="whenNotActive" fill="hold" evtFilter="cancelBubble" nodeType="interactiveSeq">
                    <p:stCondLst>
                      <p:cond evt="onClick" delay="0">
                        <p:tgtEl>
                          <p:spTgt spid="75"/>
                        </p:tgtEl>
                      </p:cond>
                    </p:stCondLst>
                    <p:endSync evt="end" delay="0">
                      <p:rtn val="all"/>
                    </p:endSync>
                    <p:childTnLst>
                      <p:par>
                        <p:cTn id="86" fill="hold">
                          <p:stCondLst>
                            <p:cond delay="0"/>
                          </p:stCondLst>
                          <p:childTnLst>
                            <p:par>
                              <p:cTn id="87" fill="hold">
                                <p:stCondLst>
                                  <p:cond delay="0"/>
                                </p:stCondLst>
                                <p:childTnLst>
                                  <p:par>
                                    <p:cTn id="88" presetID="19" presetClass="emph" presetSubtype="0" fill="hold" grpId="1" nodeType="withEffect">
                                      <p:stCondLst>
                                        <p:cond delay="0"/>
                                      </p:stCondLst>
                                      <p:childTnLst>
                                        <p:animClr clrSpc="rgb" dir="cw">
                                          <p:cBhvr override="childStyle">
                                            <p:cTn id="89" dur="500" fill="hold"/>
                                            <p:tgtEl>
                                              <p:spTgt spid="75"/>
                                            </p:tgtEl>
                                            <p:attrNameLst>
                                              <p:attrName>style.color</p:attrName>
                                            </p:attrNameLst>
                                          </p:cBhvr>
                                          <p:to>
                                            <a:srgbClr val="FF0000"/>
                                          </p:to>
                                        </p:animClr>
                                        <p:animClr clrSpc="rgb" dir="cw">
                                          <p:cBhvr>
                                            <p:cTn id="90" dur="500" fill="hold"/>
                                            <p:tgtEl>
                                              <p:spTgt spid="75"/>
                                            </p:tgtEl>
                                            <p:attrNameLst>
                                              <p:attrName>fillcolor</p:attrName>
                                            </p:attrNameLst>
                                          </p:cBhvr>
                                          <p:to>
                                            <a:srgbClr val="FF0000"/>
                                          </p:to>
                                        </p:animClr>
                                        <p:set>
                                          <p:cBhvr>
                                            <p:cTn id="91" dur="500" fill="hold"/>
                                            <p:tgtEl>
                                              <p:spTgt spid="75"/>
                                            </p:tgtEl>
                                            <p:attrNameLst>
                                              <p:attrName>fill.type</p:attrName>
                                            </p:attrNameLst>
                                          </p:cBhvr>
                                          <p:to>
                                            <p:strVal val="solid"/>
                                          </p:to>
                                        </p:set>
                                        <p:set>
                                          <p:cBhvr>
                                            <p:cTn id="92" dur="500" fill="hold"/>
                                            <p:tgtEl>
                                              <p:spTgt spid="75"/>
                                            </p:tgtEl>
                                            <p:attrNameLst>
                                              <p:attrName>fill.on</p:attrName>
                                            </p:attrNameLst>
                                          </p:cBhvr>
                                          <p:to>
                                            <p:strVal val="true"/>
                                          </p:to>
                                        </p:set>
                                      </p:childTnLst>
                                    </p:cTn>
                                  </p:par>
                                </p:childTnLst>
                              </p:cTn>
                            </p:par>
                          </p:childTnLst>
                        </p:cTn>
                      </p:par>
                    </p:childTnLst>
                  </p:cTn>
                  <p:nextCondLst>
                    <p:cond evt="onClick" delay="0">
                      <p:tgtEl>
                        <p:spTgt spid="75"/>
                      </p:tgtEl>
                    </p:cond>
                  </p:nextCondLst>
                </p:seq>
                <p:audio>
                  <p:cMediaNode vol="80000">
                    <p:cTn id="93" fill="hold" display="0">
                      <p:stCondLst>
                        <p:cond delay="indefinite"/>
                      </p:stCondLst>
                      <p:endCondLst>
                        <p:cond evt="onStopAudio" delay="0">
                          <p:tgtEl>
                            <p:sldTgt/>
                          </p:tgtEl>
                        </p:cond>
                      </p:endCondLst>
                    </p:cTn>
                    <p:tgtEl>
                      <p:spTgt spid="32"/>
                    </p:tgtEl>
                  </p:cMediaNode>
                </p:audio>
              </p:childTnLst>
            </p:cTn>
          </p:par>
        </p:tnLst>
        <p:bldLst>
          <p:bldP spid="4" grpId="0" animBg="1"/>
          <p:bldP spid="13" grpId="0" animBg="1"/>
          <p:bldP spid="11" grpId="0" animBg="1"/>
          <p:bldP spid="11" grpId="1" animBg="1"/>
          <p:bldP spid="12" grpId="0" animBg="1"/>
          <p:bldP spid="12" grpId="1" animBg="1"/>
          <p:bldP spid="12" grpId="2" animBg="1"/>
          <p:bldP spid="75" grpId="0" animBg="1"/>
          <p:bldP spid="75" grpId="1" animBg="1"/>
          <p:bldP spid="75" grpId="2" animBg="1"/>
          <p:bldP spid="77" grpId="0" animBg="1"/>
          <p:bldP spid="77"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et thuc">
            <a:hlinkClick r:id="" action="ppaction://media"/>
            <a:extLst>
              <a:ext uri="{FF2B5EF4-FFF2-40B4-BE49-F238E27FC236}">
                <a16:creationId xmlns:a16="http://schemas.microsoft.com/office/drawing/2014/main" id="{E9385502-A274-4876-8269-A6481C72EC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0394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10995-FE90-4A39-8A26-8A004971C07D}"/>
              </a:ext>
            </a:extLst>
          </p:cNvPr>
          <p:cNvPicPr>
            <a:picLocks noChangeAspect="1"/>
          </p:cNvPicPr>
          <p:nvPr/>
        </p:nvPicPr>
        <p:blipFill>
          <a:blip r:embed="rId2"/>
          <a:stretch>
            <a:fillRect/>
          </a:stretch>
        </p:blipFill>
        <p:spPr>
          <a:xfrm>
            <a:off x="0" y="0"/>
            <a:ext cx="4876800" cy="6829425"/>
          </a:xfrm>
          <a:prstGeom prst="rect">
            <a:avLst/>
          </a:prstGeom>
        </p:spPr>
      </p:pic>
      <p:pic>
        <p:nvPicPr>
          <p:cNvPr id="4" name="图片 10">
            <a:extLst>
              <a:ext uri="{FF2B5EF4-FFF2-40B4-BE49-F238E27FC236}">
                <a16:creationId xmlns:a16="http://schemas.microsoft.com/office/drawing/2014/main" id="{7A187F91-1F48-4BCC-9BAA-7DD3A66007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sp>
        <p:nvSpPr>
          <p:cNvPr id="5" name="文本框 18">
            <a:extLst>
              <a:ext uri="{FF2B5EF4-FFF2-40B4-BE49-F238E27FC236}">
                <a16:creationId xmlns:a16="http://schemas.microsoft.com/office/drawing/2014/main" id="{C5F1B821-8DCB-43A8-983C-0D5A3A8793E7}"/>
              </a:ext>
            </a:extLst>
          </p:cNvPr>
          <p:cNvSpPr txBox="1"/>
          <p:nvPr/>
        </p:nvSpPr>
        <p:spPr>
          <a:xfrm>
            <a:off x="4611490" y="512849"/>
            <a:ext cx="71413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B050"/>
                </a:solidFill>
                <a:effectLst/>
                <a:uLnTx/>
                <a:uFillTx/>
                <a:latin typeface="Pattaya" panose="00000500000000000000" pitchFamily="2" charset="-34"/>
                <a:ea typeface="微软雅黑" panose="020B0503020204020204" pitchFamily="34" charset="-122"/>
                <a:cs typeface="Pattaya" panose="00000500000000000000" pitchFamily="2" charset="-34"/>
              </a:rPr>
              <a:t>Thứ</a:t>
            </a:r>
            <a:r>
              <a:rPr kumimoji="0" lang="zh-CN" altLang="en-US" sz="3600" b="0" i="0" u="none" strike="noStrike" kern="1200" cap="none" spc="0" normalizeH="0" baseline="0" noProof="0" dirty="0">
                <a:ln>
                  <a:noFill/>
                </a:ln>
                <a:solidFill>
                  <a:srgbClr val="00B050"/>
                </a:solidFill>
                <a:effectLst/>
                <a:uLnTx/>
                <a:uFillTx/>
                <a:latin typeface="Pattaya" panose="00000500000000000000" pitchFamily="2" charset="-34"/>
                <a:ea typeface="微软雅黑" panose="020B0503020204020204" pitchFamily="34" charset="-122"/>
                <a:cs typeface="Pattaya" panose="00000500000000000000" pitchFamily="2" charset="-34"/>
              </a:rPr>
              <a:t> </a:t>
            </a:r>
            <a:r>
              <a:rPr kumimoji="0" lang="en-US" altLang="zh-CN" sz="3600" b="0" i="0" u="none" strike="noStrike" kern="1200" cap="none" spc="0" normalizeH="0" baseline="0" noProof="0">
                <a:ln>
                  <a:noFill/>
                </a:ln>
                <a:solidFill>
                  <a:srgbClr val="00B050"/>
                </a:solidFill>
                <a:effectLst/>
                <a:uLnTx/>
                <a:uFillTx/>
                <a:latin typeface="Pattaya" panose="00000500000000000000" pitchFamily="2" charset="-34"/>
                <a:ea typeface="微软雅黑" panose="020B0503020204020204" pitchFamily="34" charset="-122"/>
                <a:cs typeface="Pattaya" panose="00000500000000000000" pitchFamily="2" charset="-34"/>
              </a:rPr>
              <a:t>…</a:t>
            </a:r>
            <a:r>
              <a:rPr kumimoji="0" lang="zh-CN" altLang="en-US" sz="3600" b="0" i="0" u="none" strike="noStrike" kern="1200" cap="none" spc="0" normalizeH="0" baseline="0" noProof="0">
                <a:ln>
                  <a:noFill/>
                </a:ln>
                <a:solidFill>
                  <a:srgbClr val="00B050"/>
                </a:solidFill>
                <a:effectLst/>
                <a:uLnTx/>
                <a:uFillTx/>
                <a:latin typeface="Pattaya" panose="00000500000000000000" pitchFamily="2" charset="-34"/>
                <a:ea typeface="微软雅黑" panose="020B0503020204020204" pitchFamily="34" charset="-122"/>
                <a:cs typeface="Pattaya" panose="00000500000000000000" pitchFamily="2" charset="-34"/>
              </a:rPr>
              <a:t> </a:t>
            </a:r>
            <a:r>
              <a:rPr kumimoji="0" lang="en-US" altLang="zh-CN" sz="3600" b="0" i="0" u="none" strike="noStrike" kern="1200" cap="none" spc="0" normalizeH="0" baseline="0" noProof="0">
                <a:ln>
                  <a:noFill/>
                </a:ln>
                <a:solidFill>
                  <a:srgbClr val="00B050"/>
                </a:solidFill>
                <a:effectLst/>
                <a:uLnTx/>
                <a:uFillTx/>
                <a:latin typeface="Pattaya" panose="00000500000000000000" pitchFamily="2" charset="-34"/>
                <a:ea typeface="微软雅黑" panose="020B0503020204020204" pitchFamily="34" charset="-122"/>
                <a:cs typeface="Pattaya" panose="00000500000000000000" pitchFamily="2" charset="-34"/>
              </a:rPr>
              <a:t>ngày</a:t>
            </a:r>
            <a:r>
              <a:rPr kumimoji="0" lang="zh-CN" altLang="en-US" sz="3600" b="0" i="0" u="none" strike="noStrike" kern="1200" cap="none" spc="0" normalizeH="0" baseline="0" noProof="0">
                <a:ln>
                  <a:noFill/>
                </a:ln>
                <a:solidFill>
                  <a:srgbClr val="00B050"/>
                </a:solidFill>
                <a:effectLst/>
                <a:uLnTx/>
                <a:uFillTx/>
                <a:latin typeface="Pattaya" panose="00000500000000000000" pitchFamily="2" charset="-34"/>
                <a:ea typeface="微软雅黑" panose="020B0503020204020204" pitchFamily="34" charset="-122"/>
                <a:cs typeface="Pattaya" panose="00000500000000000000" pitchFamily="2" charset="-34"/>
              </a:rPr>
              <a:t> </a:t>
            </a:r>
            <a:r>
              <a:rPr kumimoji="0" lang="en-US" altLang="zh-CN" sz="3600" b="0" i="0" u="none" strike="noStrike" kern="1200" cap="none" spc="0" normalizeH="0" baseline="0" noProof="0">
                <a:ln>
                  <a:noFill/>
                </a:ln>
                <a:solidFill>
                  <a:srgbClr val="00B050"/>
                </a:solidFill>
                <a:effectLst/>
                <a:uLnTx/>
                <a:uFillTx/>
                <a:latin typeface="Pattaya" panose="00000500000000000000" pitchFamily="2" charset="-34"/>
                <a:ea typeface="微软雅黑" panose="020B0503020204020204" pitchFamily="34" charset="-122"/>
                <a:cs typeface="Pattaya" panose="00000500000000000000" pitchFamily="2" charset="-34"/>
              </a:rPr>
              <a:t>…</a:t>
            </a:r>
            <a:r>
              <a:rPr lang="en-US" altLang="zh-CN" sz="3600" dirty="0">
                <a:solidFill>
                  <a:srgbClr val="00B050"/>
                </a:solidFill>
                <a:latin typeface="Pattaya" panose="00000500000000000000" pitchFamily="2" charset="-34"/>
                <a:ea typeface="微软雅黑" panose="020B0503020204020204" pitchFamily="34" charset="-122"/>
                <a:cs typeface="Pattaya" panose="00000500000000000000" pitchFamily="2" charset="-34"/>
              </a:rPr>
              <a:t>t</a:t>
            </a:r>
            <a:r>
              <a:rPr kumimoji="0" lang="en-US" altLang="zh-CN" sz="3600" b="0" i="0" u="none" strike="noStrike" kern="1200" cap="none" spc="0" normalizeH="0" baseline="0" noProof="0">
                <a:ln>
                  <a:noFill/>
                </a:ln>
                <a:solidFill>
                  <a:srgbClr val="00B050"/>
                </a:solidFill>
                <a:effectLst/>
                <a:uLnTx/>
                <a:uFillTx/>
                <a:latin typeface="Pattaya" panose="00000500000000000000" pitchFamily="2" charset="-34"/>
                <a:ea typeface="微软雅黑" panose="020B0503020204020204" pitchFamily="34" charset="-122"/>
                <a:cs typeface="Pattaya" panose="00000500000000000000" pitchFamily="2" charset="-34"/>
              </a:rPr>
              <a:t>háng</a:t>
            </a:r>
            <a:r>
              <a:rPr kumimoji="0" lang="zh-CN" altLang="en-US" sz="3600" b="0" i="0" u="none" strike="noStrike" kern="1200" cap="none" spc="0" normalizeH="0" baseline="0" noProof="0">
                <a:ln>
                  <a:noFill/>
                </a:ln>
                <a:solidFill>
                  <a:srgbClr val="00B050"/>
                </a:solidFill>
                <a:effectLst/>
                <a:uLnTx/>
                <a:uFillTx/>
                <a:latin typeface="Pattaya" panose="00000500000000000000" pitchFamily="2" charset="-34"/>
                <a:ea typeface="微软雅黑" panose="020B0503020204020204" pitchFamily="34" charset="-122"/>
                <a:cs typeface="Pattaya" panose="00000500000000000000" pitchFamily="2" charset="-34"/>
              </a:rPr>
              <a:t> </a:t>
            </a:r>
            <a:r>
              <a:rPr kumimoji="0" lang="en-US" altLang="zh-CN" sz="3600" b="0" i="0" u="none" strike="noStrike" kern="1200" cap="none" spc="0" normalizeH="0" baseline="0" noProof="0">
                <a:ln>
                  <a:noFill/>
                </a:ln>
                <a:solidFill>
                  <a:srgbClr val="00B050"/>
                </a:solidFill>
                <a:effectLst/>
                <a:uLnTx/>
                <a:uFillTx/>
                <a:latin typeface="Pattaya" panose="00000500000000000000" pitchFamily="2" charset="-34"/>
                <a:ea typeface="微软雅黑" panose="020B0503020204020204" pitchFamily="34" charset="-122"/>
                <a:cs typeface="Pattaya" panose="00000500000000000000" pitchFamily="2" charset="-34"/>
              </a:rPr>
              <a:t>…</a:t>
            </a:r>
            <a:r>
              <a:rPr kumimoji="0" lang="zh-CN" altLang="en-US" sz="3600" b="0" i="0" u="none" strike="noStrike" kern="1200" cap="none" spc="0" normalizeH="0" baseline="0" noProof="0">
                <a:ln>
                  <a:noFill/>
                </a:ln>
                <a:solidFill>
                  <a:srgbClr val="00B050"/>
                </a:solidFill>
                <a:effectLst/>
                <a:uLnTx/>
                <a:uFillTx/>
                <a:latin typeface="Pattaya" panose="00000500000000000000" pitchFamily="2" charset="-34"/>
                <a:ea typeface="微软雅黑" panose="020B0503020204020204" pitchFamily="34" charset="-122"/>
                <a:cs typeface="Pattaya" panose="00000500000000000000" pitchFamily="2" charset="-34"/>
              </a:rPr>
              <a:t> </a:t>
            </a:r>
            <a:r>
              <a:rPr lang="en-US" altLang="zh-CN" sz="3600" dirty="0">
                <a:solidFill>
                  <a:srgbClr val="00B050"/>
                </a:solidFill>
                <a:latin typeface="Pattaya" panose="00000500000000000000" pitchFamily="2" charset="-34"/>
                <a:ea typeface="微软雅黑" panose="020B0503020204020204" pitchFamily="34" charset="-122"/>
                <a:cs typeface="Pattaya" panose="00000500000000000000" pitchFamily="2" charset="-34"/>
              </a:rPr>
              <a:t>n</a:t>
            </a:r>
            <a:r>
              <a:rPr kumimoji="0" lang="en-US" altLang="zh-CN" sz="3600" b="0" i="0" u="none" strike="noStrike" kern="1200" cap="none" spc="0" normalizeH="0" baseline="0" noProof="0">
                <a:ln>
                  <a:noFill/>
                </a:ln>
                <a:solidFill>
                  <a:srgbClr val="00B050"/>
                </a:solidFill>
                <a:effectLst/>
                <a:uLnTx/>
                <a:uFillTx/>
                <a:latin typeface="Pattaya" panose="00000500000000000000" pitchFamily="2" charset="-34"/>
                <a:ea typeface="微软雅黑" panose="020B0503020204020204" pitchFamily="34" charset="-122"/>
                <a:cs typeface="Pattaya" panose="00000500000000000000" pitchFamily="2" charset="-34"/>
              </a:rPr>
              <a:t>ăm</a:t>
            </a:r>
            <a:r>
              <a:rPr kumimoji="0" lang="zh-CN" altLang="en-US" sz="3600" b="0" i="0" u="none" strike="noStrike" kern="1200" cap="none" spc="0" normalizeH="0" baseline="0" noProof="0">
                <a:ln>
                  <a:noFill/>
                </a:ln>
                <a:solidFill>
                  <a:srgbClr val="00B050"/>
                </a:solidFill>
                <a:effectLst/>
                <a:uLnTx/>
                <a:uFillTx/>
                <a:latin typeface="Pattaya" panose="00000500000000000000" pitchFamily="2" charset="-34"/>
                <a:ea typeface="微软雅黑" panose="020B0503020204020204" pitchFamily="34" charset="-122"/>
                <a:cs typeface="Pattaya" panose="00000500000000000000" pitchFamily="2" charset="-34"/>
              </a:rPr>
              <a:t> </a:t>
            </a:r>
            <a:r>
              <a:rPr kumimoji="0" lang="en-US" altLang="zh-CN" sz="3600" b="0" i="0" u="none" strike="noStrike" kern="1200" cap="none" spc="0" normalizeH="0" baseline="0" noProof="0" dirty="0">
                <a:ln>
                  <a:noFill/>
                </a:ln>
                <a:solidFill>
                  <a:srgbClr val="00B050"/>
                </a:solidFill>
                <a:effectLst/>
                <a:uLnTx/>
                <a:uFillTx/>
                <a:latin typeface="Pattaya" panose="00000500000000000000" pitchFamily="2" charset="-34"/>
                <a:ea typeface="微软雅黑" panose="020B0503020204020204" pitchFamily="34" charset="-122"/>
                <a:cs typeface="Pattaya" panose="00000500000000000000" pitchFamily="2" charset="-34"/>
              </a:rPr>
              <a:t>2022</a:t>
            </a:r>
            <a:endParaRPr kumimoji="0" lang="zh-CN" altLang="en-US" sz="3600" b="0" i="0" u="none" strike="noStrike" kern="1200" cap="none" spc="0" normalizeH="0" baseline="0" noProof="0" dirty="0">
              <a:ln>
                <a:noFill/>
              </a:ln>
              <a:solidFill>
                <a:srgbClr val="00B050"/>
              </a:solidFill>
              <a:effectLst/>
              <a:uLnTx/>
              <a:uFillTx/>
              <a:latin typeface="Pattaya" panose="00000500000000000000" pitchFamily="2" charset="-34"/>
              <a:ea typeface="微软雅黑" panose="020B0503020204020204" pitchFamily="34" charset="-122"/>
              <a:cs typeface="Pattaya" panose="00000500000000000000" pitchFamily="2" charset="-34"/>
            </a:endParaRPr>
          </a:p>
        </p:txBody>
      </p:sp>
      <p:sp>
        <p:nvSpPr>
          <p:cNvPr id="6" name="TextBox 5">
            <a:extLst>
              <a:ext uri="{FF2B5EF4-FFF2-40B4-BE49-F238E27FC236}">
                <a16:creationId xmlns:a16="http://schemas.microsoft.com/office/drawing/2014/main" id="{E7A0FA3D-35A4-4FA1-93E7-C8D65ACE7B48}"/>
              </a:ext>
            </a:extLst>
          </p:cNvPr>
          <p:cNvSpPr txBox="1"/>
          <p:nvPr/>
        </p:nvSpPr>
        <p:spPr>
          <a:xfrm>
            <a:off x="4788363" y="1009621"/>
            <a:ext cx="6879762" cy="21698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sng" strike="noStrike" kern="1200" cap="none" spc="300" normalizeH="0" baseline="0" noProof="0" dirty="0" err="1">
                <a:ln>
                  <a:noFill/>
                </a:ln>
                <a:solidFill>
                  <a:prstClr val="black">
                    <a:lumMod val="95000"/>
                    <a:lumOff val="5000"/>
                  </a:prstClr>
                </a:solidFill>
                <a:effectLst/>
                <a:uLnTx/>
                <a:uFillTx/>
                <a:latin typeface="Patrick Hand" panose="00000500000000000000" pitchFamily="2" charset="0"/>
                <a:ea typeface="Microsoft YaHei"/>
                <a:cs typeface="+mn-ea"/>
                <a:sym typeface="+mn-lt"/>
              </a:rPr>
              <a:t>Tiếng</a:t>
            </a:r>
            <a:r>
              <a:rPr kumimoji="0" lang="en-US" sz="4500" b="0" i="0" u="sng" strike="noStrike" kern="1200" cap="none" spc="300" normalizeH="0" baseline="0" noProof="0" dirty="0">
                <a:ln>
                  <a:noFill/>
                </a:ln>
                <a:solidFill>
                  <a:prstClr val="black">
                    <a:lumMod val="95000"/>
                    <a:lumOff val="5000"/>
                  </a:prstClr>
                </a:solidFill>
                <a:effectLst/>
                <a:uLnTx/>
                <a:uFillTx/>
                <a:latin typeface="Patrick Hand" panose="00000500000000000000" pitchFamily="2" charset="0"/>
                <a:ea typeface="Microsoft YaHei"/>
                <a:cs typeface="+mn-ea"/>
                <a:sym typeface="+mn-lt"/>
              </a:rPr>
              <a:t> </a:t>
            </a:r>
            <a:r>
              <a:rPr kumimoji="0" lang="en-US" sz="4500" b="0" i="0" u="sng" strike="noStrike" kern="1200" cap="none" spc="300" normalizeH="0" baseline="0" noProof="0" dirty="0" err="1">
                <a:ln>
                  <a:noFill/>
                </a:ln>
                <a:solidFill>
                  <a:prstClr val="black">
                    <a:lumMod val="95000"/>
                    <a:lumOff val="5000"/>
                  </a:prstClr>
                </a:solidFill>
                <a:effectLst/>
                <a:uLnTx/>
                <a:uFillTx/>
                <a:latin typeface="Patrick Hand" panose="00000500000000000000" pitchFamily="2" charset="0"/>
                <a:ea typeface="Microsoft YaHei"/>
                <a:cs typeface="+mn-ea"/>
                <a:sym typeface="+mn-lt"/>
              </a:rPr>
              <a:t>Việt</a:t>
            </a:r>
            <a:endParaRPr kumimoji="0" lang="en-US" sz="4500" b="0" i="0" u="sng" strike="noStrike" kern="1200" cap="none" spc="300" normalizeH="0" baseline="0" noProof="0" dirty="0">
              <a:ln>
                <a:noFill/>
              </a:ln>
              <a:solidFill>
                <a:prstClr val="black">
                  <a:lumMod val="95000"/>
                  <a:lumOff val="5000"/>
                </a:prstClr>
              </a:solidFill>
              <a:effectLst/>
              <a:uLnTx/>
              <a:uFillTx/>
              <a:latin typeface="Patrick Hand" panose="00000500000000000000" pitchFamily="2" charset="0"/>
              <a:ea typeface="Microsoft YaHei"/>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300" normalizeH="0" baseline="0" noProof="0" dirty="0" err="1">
                <a:ln>
                  <a:noFill/>
                </a:ln>
                <a:solidFill>
                  <a:prstClr val="black">
                    <a:lumMod val="95000"/>
                    <a:lumOff val="5000"/>
                  </a:prstClr>
                </a:solidFill>
                <a:effectLst/>
                <a:uLnTx/>
                <a:uFillTx/>
                <a:latin typeface="Patrick Hand" panose="00000500000000000000" pitchFamily="2" charset="0"/>
                <a:ea typeface="Microsoft YaHei"/>
                <a:cs typeface="+mn-ea"/>
                <a:sym typeface="+mn-lt"/>
              </a:rPr>
              <a:t>Chủ</a:t>
            </a:r>
            <a:r>
              <a:rPr kumimoji="0" lang="en-US" sz="4500" b="0" i="0" u="none" strike="noStrike" kern="1200" cap="none" spc="300" normalizeH="0" baseline="0" noProof="0" dirty="0">
                <a:ln>
                  <a:noFill/>
                </a:ln>
                <a:solidFill>
                  <a:prstClr val="black">
                    <a:lumMod val="95000"/>
                    <a:lumOff val="5000"/>
                  </a:prstClr>
                </a:solidFill>
                <a:effectLst/>
                <a:uLnTx/>
                <a:uFillTx/>
                <a:latin typeface="Patrick Hand" panose="00000500000000000000" pitchFamily="2" charset="0"/>
                <a:ea typeface="Microsoft YaHei"/>
                <a:cs typeface="+mn-ea"/>
                <a:sym typeface="+mn-lt"/>
              </a:rPr>
              <a:t> </a:t>
            </a:r>
            <a:r>
              <a:rPr kumimoji="0" lang="en-US" sz="4500" b="0" i="0" u="none" strike="noStrike" kern="1200" cap="none" spc="300" normalizeH="0" baseline="0" noProof="0" dirty="0" err="1">
                <a:ln>
                  <a:noFill/>
                </a:ln>
                <a:solidFill>
                  <a:prstClr val="black">
                    <a:lumMod val="95000"/>
                    <a:lumOff val="5000"/>
                  </a:prstClr>
                </a:solidFill>
                <a:effectLst/>
                <a:uLnTx/>
                <a:uFillTx/>
                <a:latin typeface="Patrick Hand" panose="00000500000000000000" pitchFamily="2" charset="0"/>
                <a:ea typeface="Microsoft YaHei"/>
                <a:cs typeface="+mn-ea"/>
                <a:sym typeface="+mn-lt"/>
              </a:rPr>
              <a:t>điểm</a:t>
            </a:r>
            <a:r>
              <a:rPr kumimoji="0" lang="en-US" sz="4500" b="0" i="0" u="none" strike="noStrike" kern="1200" cap="none" spc="300" normalizeH="0" baseline="0" noProof="0" dirty="0">
                <a:ln>
                  <a:noFill/>
                </a:ln>
                <a:solidFill>
                  <a:prstClr val="black">
                    <a:lumMod val="95000"/>
                    <a:lumOff val="5000"/>
                  </a:prstClr>
                </a:solidFill>
                <a:effectLst/>
                <a:uLnTx/>
                <a:uFillTx/>
                <a:latin typeface="Patrick Hand" panose="00000500000000000000" pitchFamily="2" charset="0"/>
                <a:ea typeface="Microsoft YaHei"/>
                <a:cs typeface="+mn-ea"/>
                <a:sym typeface="+mn-lt"/>
              </a:rPr>
              <a:t>: </a:t>
            </a:r>
            <a:r>
              <a:rPr kumimoji="0" lang="en-US" sz="4500" b="0" i="0" u="none" strike="noStrike" kern="1200" cap="none" spc="300" normalizeH="0" baseline="0" noProof="0" dirty="0" err="1">
                <a:ln>
                  <a:noFill/>
                </a:ln>
                <a:solidFill>
                  <a:prstClr val="black">
                    <a:lumMod val="95000"/>
                    <a:lumOff val="5000"/>
                  </a:prstClr>
                </a:solidFill>
                <a:effectLst/>
                <a:uLnTx/>
                <a:uFillTx/>
                <a:latin typeface="Patrick Hand" panose="00000500000000000000" pitchFamily="2" charset="0"/>
                <a:ea typeface="Microsoft YaHei"/>
                <a:cs typeface="+mn-ea"/>
                <a:sym typeface="+mn-lt"/>
              </a:rPr>
              <a:t>Cổng</a:t>
            </a:r>
            <a:r>
              <a:rPr kumimoji="0" lang="en-US" sz="4500" b="0" i="0" u="none" strike="noStrike" kern="1200" cap="none" spc="300" normalizeH="0" noProof="0" dirty="0">
                <a:ln>
                  <a:noFill/>
                </a:ln>
                <a:solidFill>
                  <a:prstClr val="black">
                    <a:lumMod val="95000"/>
                    <a:lumOff val="5000"/>
                  </a:prstClr>
                </a:solidFill>
                <a:effectLst/>
                <a:uLnTx/>
                <a:uFillTx/>
                <a:latin typeface="Patrick Hand" panose="00000500000000000000" pitchFamily="2" charset="0"/>
                <a:ea typeface="Microsoft YaHei"/>
                <a:cs typeface="+mn-ea"/>
                <a:sym typeface="+mn-lt"/>
              </a:rPr>
              <a:t> </a:t>
            </a:r>
            <a:r>
              <a:rPr kumimoji="0" lang="en-US" sz="4500" b="0" i="0" u="none" strike="noStrike" kern="1200" cap="none" spc="300" normalizeH="0" noProof="0" dirty="0" err="1">
                <a:ln>
                  <a:noFill/>
                </a:ln>
                <a:solidFill>
                  <a:prstClr val="black">
                    <a:lumMod val="95000"/>
                    <a:lumOff val="5000"/>
                  </a:prstClr>
                </a:solidFill>
                <a:effectLst/>
                <a:uLnTx/>
                <a:uFillTx/>
                <a:latin typeface="Patrick Hand" panose="00000500000000000000" pitchFamily="2" charset="0"/>
                <a:ea typeface="Microsoft YaHei"/>
                <a:cs typeface="+mn-ea"/>
                <a:sym typeface="+mn-lt"/>
              </a:rPr>
              <a:t>trường</a:t>
            </a:r>
            <a:r>
              <a:rPr kumimoji="0" lang="en-US" sz="4500" b="0" i="0" u="none" strike="noStrike" kern="1200" cap="none" spc="300" normalizeH="0" noProof="0" dirty="0">
                <a:ln>
                  <a:noFill/>
                </a:ln>
                <a:solidFill>
                  <a:prstClr val="black">
                    <a:lumMod val="95000"/>
                    <a:lumOff val="5000"/>
                  </a:prstClr>
                </a:solidFill>
                <a:effectLst/>
                <a:uLnTx/>
                <a:uFillTx/>
                <a:latin typeface="Patrick Hand" panose="00000500000000000000" pitchFamily="2" charset="0"/>
                <a:ea typeface="Microsoft YaHei"/>
                <a:cs typeface="+mn-ea"/>
                <a:sym typeface="+mn-lt"/>
              </a:rPr>
              <a:t> </a:t>
            </a:r>
            <a:r>
              <a:rPr kumimoji="0" lang="en-US" sz="4500" b="0" i="0" u="none" strike="noStrike" kern="1200" cap="none" spc="300" normalizeH="0" noProof="0" dirty="0" err="1">
                <a:ln>
                  <a:noFill/>
                </a:ln>
                <a:solidFill>
                  <a:prstClr val="black">
                    <a:lumMod val="95000"/>
                    <a:lumOff val="5000"/>
                  </a:prstClr>
                </a:solidFill>
                <a:effectLst/>
                <a:uLnTx/>
                <a:uFillTx/>
                <a:latin typeface="Patrick Hand" panose="00000500000000000000" pitchFamily="2" charset="0"/>
                <a:ea typeface="Microsoft YaHei"/>
                <a:cs typeface="+mn-ea"/>
                <a:sym typeface="+mn-lt"/>
              </a:rPr>
              <a:t>rộng</a:t>
            </a:r>
            <a:r>
              <a:rPr kumimoji="0" lang="en-US" sz="4500" b="0" i="0" u="none" strike="noStrike" kern="1200" cap="none" spc="300" normalizeH="0" noProof="0" dirty="0">
                <a:ln>
                  <a:noFill/>
                </a:ln>
                <a:solidFill>
                  <a:prstClr val="black">
                    <a:lumMod val="95000"/>
                    <a:lumOff val="5000"/>
                  </a:prstClr>
                </a:solidFill>
                <a:effectLst/>
                <a:uLnTx/>
                <a:uFillTx/>
                <a:latin typeface="Patrick Hand" panose="00000500000000000000" pitchFamily="2" charset="0"/>
                <a:ea typeface="Microsoft YaHei"/>
                <a:cs typeface="+mn-ea"/>
                <a:sym typeface="+mn-lt"/>
              </a:rPr>
              <a:t> </a:t>
            </a:r>
            <a:r>
              <a:rPr kumimoji="0" lang="en-US" sz="4500" b="0" i="0" u="none" strike="noStrike" kern="1200" cap="none" spc="300" normalizeH="0" noProof="0" dirty="0" err="1">
                <a:ln>
                  <a:noFill/>
                </a:ln>
                <a:solidFill>
                  <a:prstClr val="black">
                    <a:lumMod val="95000"/>
                    <a:lumOff val="5000"/>
                  </a:prstClr>
                </a:solidFill>
                <a:effectLst/>
                <a:uLnTx/>
                <a:uFillTx/>
                <a:latin typeface="Patrick Hand" panose="00000500000000000000" pitchFamily="2" charset="0"/>
                <a:ea typeface="Microsoft YaHei"/>
                <a:cs typeface="+mn-ea"/>
                <a:sym typeface="+mn-lt"/>
              </a:rPr>
              <a:t>mở</a:t>
            </a:r>
            <a:endParaRPr kumimoji="0" lang="en-US" sz="4500" b="0" i="0" u="none" strike="noStrike" kern="1200" cap="none" spc="300" normalizeH="0" baseline="0" noProof="0" dirty="0">
              <a:ln>
                <a:noFill/>
              </a:ln>
              <a:solidFill>
                <a:prstClr val="black">
                  <a:lumMod val="95000"/>
                  <a:lumOff val="5000"/>
                </a:prstClr>
              </a:solidFill>
              <a:effectLst/>
              <a:uLnTx/>
              <a:uFillTx/>
              <a:latin typeface="Patrick Hand" panose="00000500000000000000" pitchFamily="2" charset="0"/>
              <a:ea typeface="Microsoft YaHei"/>
              <a:cs typeface="+mn-ea"/>
              <a:sym typeface="+mn-lt"/>
            </a:endParaRPr>
          </a:p>
        </p:txBody>
      </p:sp>
      <p:pic>
        <p:nvPicPr>
          <p:cNvPr id="7" name="Picture 2" descr="Measuring Ruler Cartoon Character Stock Illustration - Download Image Now -  iStock">
            <a:extLst>
              <a:ext uri="{FF2B5EF4-FFF2-40B4-BE49-F238E27FC236}">
                <a16:creationId xmlns:a16="http://schemas.microsoft.com/office/drawing/2014/main" id="{74EE88E7-A5D5-4AA0-A80D-51653ED38BF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469" b="95020" l="16895" r="76172">
                        <a14:foregroundMark x1="54297" y1="63965" x2="55859" y2="69629"/>
                        <a14:foregroundMark x1="58984" y1="63379" x2="60547" y2="70410"/>
                      </a14:backgroundRemoval>
                    </a14:imgEffect>
                  </a14:imgLayer>
                </a14:imgProps>
              </a:ext>
              <a:ext uri="{28A0092B-C50C-407E-A947-70E740481C1C}">
                <a14:useLocalDpi xmlns:a14="http://schemas.microsoft.com/office/drawing/2010/main" val="0"/>
              </a:ext>
            </a:extLst>
          </a:blip>
          <a:srcRect l="27311" t="5778" r="26790" b="4769"/>
          <a:stretch/>
        </p:blipFill>
        <p:spPr bwMode="auto">
          <a:xfrm>
            <a:off x="5081035" y="3619068"/>
            <a:ext cx="1693350" cy="33002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rtoon Pencil, Cartoon Clipart, Pen PNG Transparent Clipart Image and PSD  File for Free Download | School wall art ideas, Clip art, Cartoon clip art">
            <a:extLst>
              <a:ext uri="{FF2B5EF4-FFF2-40B4-BE49-F238E27FC236}">
                <a16:creationId xmlns:a16="http://schemas.microsoft.com/office/drawing/2014/main" id="{ADD1D5CE-CA4B-4A29-9786-0C22BC5EB3A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547" b="96406" l="10000" r="90000">
                        <a14:foregroundMark x1="33846" y1="38383" x2="33846" y2="43774"/>
                        <a14:foregroundMark x1="46154" y1="37099" x2="43385" y2="46085"/>
                        <a14:foregroundMark x1="40462" y1="40180" x2="42000" y2="44159"/>
                        <a14:backgroundMark x1="21231" y1="57253" x2="21231" y2="57253"/>
                        <a14:backgroundMark x1="22308" y1="54814" x2="22308" y2="54814"/>
                      </a14:backgroundRemoval>
                    </a14:imgEffect>
                  </a14:imgLayer>
                </a14:imgProps>
              </a:ext>
              <a:ext uri="{28A0092B-C50C-407E-A947-70E740481C1C}">
                <a14:useLocalDpi xmlns:a14="http://schemas.microsoft.com/office/drawing/2010/main" val="0"/>
              </a:ext>
            </a:extLst>
          </a:blip>
          <a:srcRect l="7045" t="7350" r="10185"/>
          <a:stretch/>
        </p:blipFill>
        <p:spPr bwMode="auto">
          <a:xfrm flipH="1">
            <a:off x="7684416" y="4335536"/>
            <a:ext cx="1810445" cy="24287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84,319 Cartoon Pen Stock Photos and Images - 123RF">
            <a:extLst>
              <a:ext uri="{FF2B5EF4-FFF2-40B4-BE49-F238E27FC236}">
                <a16:creationId xmlns:a16="http://schemas.microsoft.com/office/drawing/2014/main" id="{EB629833-98CF-493D-ABD5-4E7B4B0D1DC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778" b="99111" l="9467" r="89941">
                        <a14:foregroundMark x1="57396" y1="15778" x2="46746" y2="21778"/>
                        <a14:foregroundMark x1="60947" y1="16889" x2="57692" y2="23778"/>
                        <a14:foregroundMark x1="52959" y1="25333" x2="52367" y2="30222"/>
                      </a14:backgroundRemoval>
                    </a14:imgEffect>
                    <a14:imgEffect>
                      <a14:sharpenSoften amount="50000"/>
                    </a14:imgEffect>
                    <a14:imgEffect>
                      <a14:colorTemperature colorTemp="1500"/>
                    </a14:imgEffect>
                    <a14:imgEffect>
                      <a14:saturation sat="399000"/>
                    </a14:imgEffect>
                    <a14:imgEffect>
                      <a14:brightnessContrast bright="40000" contrast="-40000"/>
                    </a14:imgEffect>
                  </a14:imgLayer>
                </a14:imgProps>
              </a:ext>
              <a:ext uri="{28A0092B-C50C-407E-A947-70E740481C1C}">
                <a14:useLocalDpi xmlns:a14="http://schemas.microsoft.com/office/drawing/2010/main" val="0"/>
              </a:ext>
            </a:extLst>
          </a:blip>
          <a:srcRect l="17381" t="2591" r="10950"/>
          <a:stretch/>
        </p:blipFill>
        <p:spPr bwMode="auto">
          <a:xfrm>
            <a:off x="6675224" y="3741996"/>
            <a:ext cx="1711363" cy="309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36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49" presetClass="entr" presetSubtype="0" decel="100000" fill="hold" grpId="0" nodeType="with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 calcmode="lin" valueType="num">
                                      <p:cBhvr>
                                        <p:cTn id="13" dur="500" fill="hold"/>
                                        <p:tgtEl>
                                          <p:spTgt spid="6"/>
                                        </p:tgtEl>
                                        <p:attrNameLst>
                                          <p:attrName>style.rotation</p:attrName>
                                        </p:attrNameLst>
                                      </p:cBhvr>
                                      <p:tavLst>
                                        <p:tav tm="0">
                                          <p:val>
                                            <p:fltVal val="360"/>
                                          </p:val>
                                        </p:tav>
                                        <p:tav tm="100000">
                                          <p:val>
                                            <p:fltVal val="0"/>
                                          </p:val>
                                        </p:tav>
                                      </p:tavLst>
                                    </p:anim>
                                    <p:animEffect transition="in" filter="fade">
                                      <p:cBhvr>
                                        <p:cTn id="14" dur="500"/>
                                        <p:tgtEl>
                                          <p:spTgt spid="6"/>
                                        </p:tgtEl>
                                      </p:cBhvr>
                                    </p:animEffect>
                                  </p:childTnLst>
                                </p:cTn>
                              </p:par>
                            </p:childTnLst>
                          </p:cTn>
                        </p:par>
                        <p:par>
                          <p:cTn id="15" fill="hold">
                            <p:stCondLst>
                              <p:cond delay="2100"/>
                            </p:stCondLst>
                            <p:childTnLst>
                              <p:par>
                                <p:cTn id="16" presetID="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childTnLst>
                          </p:cTn>
                        </p:par>
                        <p:par>
                          <p:cTn id="20" fill="hold">
                            <p:stCondLst>
                              <p:cond delay="2600"/>
                            </p:stCondLst>
                            <p:childTnLst>
                              <p:par>
                                <p:cTn id="21" presetID="2"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par>
                          <p:cTn id="25" fill="hold">
                            <p:stCondLst>
                              <p:cond delay="3100"/>
                            </p:stCondLst>
                            <p:childTnLst>
                              <p:par>
                                <p:cTn id="26" presetID="2" presetClass="entr" presetSubtype="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60984" y="223265"/>
            <a:ext cx="10093660" cy="2606197"/>
            <a:chOff x="1410346" y="891945"/>
            <a:chExt cx="9453603" cy="2606197"/>
          </a:xfrm>
        </p:grpSpPr>
        <p:grpSp>
          <p:nvGrpSpPr>
            <p:cNvPr id="13" name="组合 1">
              <a:extLst>
                <a:ext uri="{FF2B5EF4-FFF2-40B4-BE49-F238E27FC236}">
                  <a16:creationId xmlns:a16="http://schemas.microsoft.com/office/drawing/2014/main" id="{4CB8FE8F-44FD-49C0-A4FA-5CC921E37E46}"/>
                </a:ext>
              </a:extLst>
            </p:cNvPr>
            <p:cNvGrpSpPr/>
            <p:nvPr/>
          </p:nvGrpSpPr>
          <p:grpSpPr>
            <a:xfrm>
              <a:off x="1410346" y="891945"/>
              <a:ext cx="9453603" cy="2606197"/>
              <a:chOff x="2205355" y="2811145"/>
              <a:chExt cx="2795588" cy="1182689"/>
            </a:xfrm>
          </p:grpSpPr>
          <p:sp>
            <p:nvSpPr>
              <p:cNvPr id="15" name="MH_SubTitle_1">
                <a:extLst>
                  <a:ext uri="{FF2B5EF4-FFF2-40B4-BE49-F238E27FC236}">
                    <a16:creationId xmlns:a16="http://schemas.microsoft.com/office/drawing/2014/main" id="{206C8148-B973-4925-8948-B20597CC2EDC}"/>
                  </a:ext>
                </a:extLst>
              </p:cNvPr>
              <p:cNvSpPr>
                <a:spLocks/>
              </p:cNvSpPr>
              <p:nvPr>
                <p:custDataLst>
                  <p:tags r:id="rId1"/>
                </p:custDataLst>
              </p:nvPr>
            </p:nvSpPr>
            <p:spPr bwMode="auto">
              <a:xfrm>
                <a:off x="2205355" y="2811145"/>
                <a:ext cx="2730500" cy="742950"/>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rgbClr val="F5AE16"/>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MH_Other_1">
                <a:extLst>
                  <a:ext uri="{FF2B5EF4-FFF2-40B4-BE49-F238E27FC236}">
                    <a16:creationId xmlns:a16="http://schemas.microsoft.com/office/drawing/2014/main" id="{BF6DE586-4FF4-4F32-BCE7-E3A2DAF08B43}"/>
                  </a:ext>
                </a:extLst>
              </p:cNvPr>
              <p:cNvSpPr>
                <a:spLocks/>
              </p:cNvSpPr>
              <p:nvPr>
                <p:custDataLst>
                  <p:tags r:id="rId2"/>
                </p:custDataLst>
              </p:nvPr>
            </p:nvSpPr>
            <p:spPr bwMode="auto">
              <a:xfrm>
                <a:off x="4619943" y="3355659"/>
                <a:ext cx="381000" cy="638175"/>
              </a:xfrm>
              <a:custGeom>
                <a:avLst/>
                <a:gdLst>
                  <a:gd name="T0" fmla="*/ 30078 w 489601"/>
                  <a:gd name="T1" fmla="*/ 12482 h 817519"/>
                  <a:gd name="T2" fmla="*/ 31112 w 489601"/>
                  <a:gd name="T3" fmla="*/ 12453 h 817519"/>
                  <a:gd name="T4" fmla="*/ 2856 w 489601"/>
                  <a:gd name="T5" fmla="*/ 4822 h 817519"/>
                  <a:gd name="T6" fmla="*/ 8893 w 489601"/>
                  <a:gd name="T7" fmla="*/ 12068 h 817519"/>
                  <a:gd name="T8" fmla="*/ 14735 w 489601"/>
                  <a:gd name="T9" fmla="*/ 12027 h 817519"/>
                  <a:gd name="T10" fmla="*/ 17199 w 489601"/>
                  <a:gd name="T11" fmla="*/ 10727 h 817519"/>
                  <a:gd name="T12" fmla="*/ 17327 w 489601"/>
                  <a:gd name="T13" fmla="*/ 10818 h 817519"/>
                  <a:gd name="T14" fmla="*/ 17477 w 489601"/>
                  <a:gd name="T15" fmla="*/ 10595 h 817519"/>
                  <a:gd name="T16" fmla="*/ 17199 w 489601"/>
                  <a:gd name="T17" fmla="*/ 10727 h 817519"/>
                  <a:gd name="T18" fmla="*/ 10828 w 489601"/>
                  <a:gd name="T19" fmla="*/ 3877 h 817519"/>
                  <a:gd name="T20" fmla="*/ 30269 w 489601"/>
                  <a:gd name="T21" fmla="*/ 47 h 817519"/>
                  <a:gd name="T22" fmla="*/ 36627 w 489601"/>
                  <a:gd name="T23" fmla="*/ 10557 h 817519"/>
                  <a:gd name="T24" fmla="*/ 31112 w 489601"/>
                  <a:gd name="T25" fmla="*/ 11504 h 817519"/>
                  <a:gd name="T26" fmla="*/ 32337 w 489601"/>
                  <a:gd name="T27" fmla="*/ 1390 h 817519"/>
                  <a:gd name="T28" fmla="*/ 21629 w 489601"/>
                  <a:gd name="T29" fmla="*/ 7725 h 817519"/>
                  <a:gd name="T30" fmla="*/ 22773 w 489601"/>
                  <a:gd name="T31" fmla="*/ 11032 h 817519"/>
                  <a:gd name="T32" fmla="*/ 29733 w 489601"/>
                  <a:gd name="T33" fmla="*/ 12216 h 817519"/>
                  <a:gd name="T34" fmla="*/ 24869 w 489601"/>
                  <a:gd name="T35" fmla="*/ 12571 h 817519"/>
                  <a:gd name="T36" fmla="*/ 21931 w 489601"/>
                  <a:gd name="T37" fmla="*/ 12056 h 817519"/>
                  <a:gd name="T38" fmla="*/ 20985 w 489601"/>
                  <a:gd name="T39" fmla="*/ 12114 h 817519"/>
                  <a:gd name="T40" fmla="*/ 26777 w 489601"/>
                  <a:gd name="T41" fmla="*/ 23170 h 817519"/>
                  <a:gd name="T42" fmla="*/ 39281 w 489601"/>
                  <a:gd name="T43" fmla="*/ 68145 h 817519"/>
                  <a:gd name="T44" fmla="*/ 33182 w 489601"/>
                  <a:gd name="T45" fmla="*/ 45973 h 817519"/>
                  <a:gd name="T46" fmla="*/ 25557 w 489601"/>
                  <a:gd name="T47" fmla="*/ 26971 h 817519"/>
                  <a:gd name="T48" fmla="*/ 18722 w 489601"/>
                  <a:gd name="T49" fmla="*/ 12217 h 817519"/>
                  <a:gd name="T50" fmla="*/ 15170 w 489601"/>
                  <a:gd name="T51" fmla="*/ 29170 h 817519"/>
                  <a:gd name="T52" fmla="*/ 3832 w 489601"/>
                  <a:gd name="T53" fmla="*/ 50371 h 817519"/>
                  <a:gd name="T54" fmla="*/ 14653 w 489601"/>
                  <a:gd name="T55" fmla="*/ 13582 h 817519"/>
                  <a:gd name="T56" fmla="*/ 15119 w 489601"/>
                  <a:gd name="T57" fmla="*/ 12855 h 817519"/>
                  <a:gd name="T58" fmla="*/ 8308 w 489601"/>
                  <a:gd name="T59" fmla="*/ 13723 h 817519"/>
                  <a:gd name="T60" fmla="*/ 5641 w 489601"/>
                  <a:gd name="T61" fmla="*/ 13336 h 817519"/>
                  <a:gd name="T62" fmla="*/ 2742 w 489601"/>
                  <a:gd name="T63" fmla="*/ 11281 h 817519"/>
                  <a:gd name="T64" fmla="*/ 8068 w 489601"/>
                  <a:gd name="T65" fmla="*/ 727 h 817519"/>
                  <a:gd name="T66" fmla="*/ 18650 w 489601"/>
                  <a:gd name="T67" fmla="*/ 7976 h 817519"/>
                  <a:gd name="T68" fmla="*/ 20350 w 489601"/>
                  <a:gd name="T69" fmla="*/ 5606 h 817519"/>
                  <a:gd name="T70" fmla="*/ 21014 w 489601"/>
                  <a:gd name="T71" fmla="*/ 4232 h 817519"/>
                  <a:gd name="T72" fmla="*/ 22839 w 489601"/>
                  <a:gd name="T73" fmla="*/ 2655 h 8175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89601" h="817519">
                    <a:moveTo>
                      <a:pt x="382030" y="148204"/>
                    </a:moveTo>
                    <a:cubicBezTo>
                      <a:pt x="376386" y="149144"/>
                      <a:pt x="372154" y="149144"/>
                      <a:pt x="369332" y="148556"/>
                    </a:cubicBezTo>
                    <a:lnTo>
                      <a:pt x="369178" y="148440"/>
                    </a:lnTo>
                    <a:lnTo>
                      <a:pt x="382030" y="148204"/>
                    </a:lnTo>
                    <a:close/>
                    <a:moveTo>
                      <a:pt x="72717" y="25053"/>
                    </a:moveTo>
                    <a:cubicBezTo>
                      <a:pt x="50129" y="22710"/>
                      <a:pt x="31306" y="29271"/>
                      <a:pt x="35070" y="57390"/>
                    </a:cubicBezTo>
                    <a:cubicBezTo>
                      <a:pt x="38835" y="100506"/>
                      <a:pt x="68011" y="130500"/>
                      <a:pt x="104246" y="143154"/>
                    </a:cubicBezTo>
                    <a:lnTo>
                      <a:pt x="109197" y="143624"/>
                    </a:lnTo>
                    <a:lnTo>
                      <a:pt x="173943" y="136089"/>
                    </a:lnTo>
                    <a:lnTo>
                      <a:pt x="180928" y="143134"/>
                    </a:lnTo>
                    <a:lnTo>
                      <a:pt x="189943" y="140583"/>
                    </a:lnTo>
                    <a:lnTo>
                      <a:pt x="211202" y="127656"/>
                    </a:lnTo>
                    <a:lnTo>
                      <a:pt x="212009" y="128625"/>
                    </a:lnTo>
                    <a:lnTo>
                      <a:pt x="212766" y="128743"/>
                    </a:lnTo>
                    <a:lnTo>
                      <a:pt x="218745" y="128743"/>
                    </a:lnTo>
                    <a:lnTo>
                      <a:pt x="214613" y="126103"/>
                    </a:lnTo>
                    <a:lnTo>
                      <a:pt x="214799" y="125468"/>
                    </a:lnTo>
                    <a:lnTo>
                      <a:pt x="211202" y="127656"/>
                    </a:lnTo>
                    <a:lnTo>
                      <a:pt x="175304" y="84572"/>
                    </a:lnTo>
                    <a:cubicBezTo>
                      <a:pt x="163069" y="69575"/>
                      <a:pt x="149893" y="55515"/>
                      <a:pt x="132952" y="46142"/>
                    </a:cubicBezTo>
                    <a:cubicBezTo>
                      <a:pt x="121658" y="38644"/>
                      <a:pt x="95305" y="27396"/>
                      <a:pt x="72717" y="25053"/>
                    </a:cubicBezTo>
                    <a:close/>
                    <a:moveTo>
                      <a:pt x="371684" y="557"/>
                    </a:moveTo>
                    <a:cubicBezTo>
                      <a:pt x="403662" y="-2265"/>
                      <a:pt x="434700" y="5259"/>
                      <a:pt x="457273" y="31591"/>
                    </a:cubicBezTo>
                    <a:cubicBezTo>
                      <a:pt x="483608" y="61684"/>
                      <a:pt x="479846" y="103063"/>
                      <a:pt x="449749" y="125633"/>
                    </a:cubicBezTo>
                    <a:cubicBezTo>
                      <a:pt x="430938" y="140680"/>
                      <a:pt x="404603" y="140680"/>
                      <a:pt x="382030" y="148204"/>
                    </a:cubicBezTo>
                    <a:cubicBezTo>
                      <a:pt x="404603" y="144442"/>
                      <a:pt x="400841" y="136918"/>
                      <a:pt x="382030" y="136918"/>
                    </a:cubicBezTo>
                    <a:cubicBezTo>
                      <a:pt x="415889" y="133156"/>
                      <a:pt x="445987" y="110586"/>
                      <a:pt x="434700" y="69208"/>
                    </a:cubicBezTo>
                    <a:cubicBezTo>
                      <a:pt x="430938" y="50399"/>
                      <a:pt x="419651" y="27829"/>
                      <a:pt x="397078" y="16544"/>
                    </a:cubicBezTo>
                    <a:cubicBezTo>
                      <a:pt x="343467" y="-6026"/>
                      <a:pt x="308903" y="30650"/>
                      <a:pt x="282274" y="67856"/>
                    </a:cubicBezTo>
                    <a:lnTo>
                      <a:pt x="265593" y="91929"/>
                    </a:lnTo>
                    <a:lnTo>
                      <a:pt x="268531" y="126930"/>
                    </a:lnTo>
                    <a:lnTo>
                      <a:pt x="279636" y="131298"/>
                    </a:lnTo>
                    <a:cubicBezTo>
                      <a:pt x="312665" y="140151"/>
                      <a:pt x="367922" y="139269"/>
                      <a:pt x="382030" y="136918"/>
                    </a:cubicBezTo>
                    <a:cubicBezTo>
                      <a:pt x="370743" y="138799"/>
                      <a:pt x="365100" y="142561"/>
                      <a:pt x="365100" y="145382"/>
                    </a:cubicBezTo>
                    <a:lnTo>
                      <a:pt x="369178" y="148440"/>
                    </a:lnTo>
                    <a:lnTo>
                      <a:pt x="305376" y="149614"/>
                    </a:lnTo>
                    <a:lnTo>
                      <a:pt x="269295" y="143410"/>
                    </a:lnTo>
                    <a:lnTo>
                      <a:pt x="269295" y="143478"/>
                    </a:lnTo>
                    <a:cubicBezTo>
                      <a:pt x="261791" y="143478"/>
                      <a:pt x="261791" y="143478"/>
                      <a:pt x="261791" y="143478"/>
                    </a:cubicBezTo>
                    <a:lnTo>
                      <a:pt x="257677" y="144158"/>
                    </a:lnTo>
                    <a:lnTo>
                      <a:pt x="291826" y="190460"/>
                    </a:lnTo>
                    <a:cubicBezTo>
                      <a:pt x="307273" y="217317"/>
                      <a:pt x="319444" y="245586"/>
                      <a:pt x="328806" y="275741"/>
                    </a:cubicBezTo>
                    <a:cubicBezTo>
                      <a:pt x="355020" y="362434"/>
                      <a:pt x="336296" y="441590"/>
                      <a:pt x="407448" y="509437"/>
                    </a:cubicBezTo>
                    <a:cubicBezTo>
                      <a:pt x="486091" y="584823"/>
                      <a:pt x="501070" y="709210"/>
                      <a:pt x="482346" y="810981"/>
                    </a:cubicBezTo>
                    <a:cubicBezTo>
                      <a:pt x="474856" y="829827"/>
                      <a:pt x="448642" y="803442"/>
                      <a:pt x="452387" y="788365"/>
                    </a:cubicBezTo>
                    <a:cubicBezTo>
                      <a:pt x="467366" y="716748"/>
                      <a:pt x="463622" y="599900"/>
                      <a:pt x="407448" y="547130"/>
                    </a:cubicBezTo>
                    <a:cubicBezTo>
                      <a:pt x="373745" y="516976"/>
                      <a:pt x="351275" y="498129"/>
                      <a:pt x="332551" y="456667"/>
                    </a:cubicBezTo>
                    <a:cubicBezTo>
                      <a:pt x="313827" y="415205"/>
                      <a:pt x="321316" y="362434"/>
                      <a:pt x="313827" y="320972"/>
                    </a:cubicBezTo>
                    <a:cubicBezTo>
                      <a:pt x="299783" y="267260"/>
                      <a:pt x="281527" y="219908"/>
                      <a:pt x="252738" y="175736"/>
                    </a:cubicBezTo>
                    <a:lnTo>
                      <a:pt x="229900" y="145390"/>
                    </a:lnTo>
                    <a:lnTo>
                      <a:pt x="226506" y="148167"/>
                    </a:lnTo>
                    <a:cubicBezTo>
                      <a:pt x="180924" y="198879"/>
                      <a:pt x="199445" y="284549"/>
                      <a:pt x="186275" y="347153"/>
                    </a:cubicBezTo>
                    <a:cubicBezTo>
                      <a:pt x="163697" y="437530"/>
                      <a:pt x="118542" y="516610"/>
                      <a:pt x="84675" y="599455"/>
                    </a:cubicBezTo>
                    <a:cubicBezTo>
                      <a:pt x="84675" y="610752"/>
                      <a:pt x="47045" y="603221"/>
                      <a:pt x="47045" y="599455"/>
                    </a:cubicBezTo>
                    <a:cubicBezTo>
                      <a:pt x="88438" y="505313"/>
                      <a:pt x="148645" y="407405"/>
                      <a:pt x="152408" y="301965"/>
                    </a:cubicBezTo>
                    <a:cubicBezTo>
                      <a:pt x="155230" y="256777"/>
                      <a:pt x="155936" y="200997"/>
                      <a:pt x="179925" y="161634"/>
                    </a:cubicBezTo>
                    <a:lnTo>
                      <a:pt x="192579" y="148902"/>
                    </a:lnTo>
                    <a:lnTo>
                      <a:pt x="185657" y="152996"/>
                    </a:lnTo>
                    <a:cubicBezTo>
                      <a:pt x="163069" y="161431"/>
                      <a:pt x="138599" y="166118"/>
                      <a:pt x="114128" y="166118"/>
                    </a:cubicBezTo>
                    <a:lnTo>
                      <a:pt x="102016" y="163312"/>
                    </a:lnTo>
                    <a:lnTo>
                      <a:pt x="76747" y="166252"/>
                    </a:lnTo>
                    <a:cubicBezTo>
                      <a:pt x="73009" y="166252"/>
                      <a:pt x="69270" y="162482"/>
                      <a:pt x="69270" y="158711"/>
                    </a:cubicBezTo>
                    <a:lnTo>
                      <a:pt x="71255" y="155709"/>
                    </a:lnTo>
                    <a:lnTo>
                      <a:pt x="33659" y="134249"/>
                    </a:lnTo>
                    <a:cubicBezTo>
                      <a:pt x="10600" y="115503"/>
                      <a:pt x="-4458" y="89258"/>
                      <a:pt x="1189" y="57390"/>
                    </a:cubicBezTo>
                    <a:cubicBezTo>
                      <a:pt x="4953" y="19898"/>
                      <a:pt x="68952" y="8650"/>
                      <a:pt x="99070" y="8650"/>
                    </a:cubicBezTo>
                    <a:cubicBezTo>
                      <a:pt x="155540" y="14274"/>
                      <a:pt x="184480" y="45205"/>
                      <a:pt x="216068" y="80881"/>
                    </a:cubicBezTo>
                    <a:lnTo>
                      <a:pt x="228999" y="94932"/>
                    </a:lnTo>
                    <a:lnTo>
                      <a:pt x="248943" y="67797"/>
                    </a:lnTo>
                    <a:lnTo>
                      <a:pt x="249881" y="66719"/>
                    </a:lnTo>
                    <a:lnTo>
                      <a:pt x="250534" y="61537"/>
                    </a:lnTo>
                    <a:cubicBezTo>
                      <a:pt x="250534" y="54088"/>
                      <a:pt x="254286" y="50364"/>
                      <a:pt x="258038" y="50364"/>
                    </a:cubicBezTo>
                    <a:lnTo>
                      <a:pt x="261298" y="53600"/>
                    </a:lnTo>
                    <a:lnTo>
                      <a:pt x="280451" y="31591"/>
                    </a:lnTo>
                    <a:cubicBezTo>
                      <a:pt x="306786" y="16544"/>
                      <a:pt x="339705" y="3378"/>
                      <a:pt x="371684" y="557"/>
                    </a:cubicBezTo>
                    <a:close/>
                  </a:path>
                </a:pathLst>
              </a:custGeom>
              <a:solidFill>
                <a:srgbClr val="F5AE1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MH_Other_2">
                <a:extLst>
                  <a:ext uri="{FF2B5EF4-FFF2-40B4-BE49-F238E27FC236}">
                    <a16:creationId xmlns:a16="http://schemas.microsoft.com/office/drawing/2014/main" id="{945D9690-5103-4146-B3AF-D701B7DB1856}"/>
                  </a:ext>
                </a:extLst>
              </p:cNvPr>
              <p:cNvSpPr>
                <a:spLocks/>
              </p:cNvSpPr>
              <p:nvPr>
                <p:custDataLst>
                  <p:tags r:id="rId3"/>
                </p:custDataLst>
              </p:nvPr>
            </p:nvSpPr>
            <p:spPr bwMode="auto">
              <a:xfrm>
                <a:off x="2270444" y="2847659"/>
                <a:ext cx="2579687" cy="661987"/>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rgbClr val="F5AE1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14" name="TextBox 13"/>
            <p:cNvSpPr txBox="1"/>
            <p:nvPr/>
          </p:nvSpPr>
          <p:spPr>
            <a:xfrm>
              <a:off x="1845849" y="1098265"/>
              <a:ext cx="829271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 panose="020B0604020202020204" pitchFamily="34" charset="0"/>
                  <a:cs typeface="Arial" panose="020B0604020202020204" pitchFamily="34" charset="0"/>
                </a:rPr>
                <a:t>Em thường kể với người thân những chuyện gì về trường lớp của em?</a:t>
              </a:r>
              <a:endParaRPr kumimoji="0" lang="en-US" sz="3600" b="0" i="0" u="none" strike="noStrike" kern="1200" cap="none" spc="0" normalizeH="0" baseline="0" noProof="0" dirty="0">
                <a:ln>
                  <a:noFill/>
                </a:ln>
                <a:solidFill>
                  <a:srgbClr val="885714"/>
                </a:solidFill>
                <a:effectLst/>
                <a:uLnTx/>
                <a:uFillTx/>
                <a:latin typeface="Arial" panose="020B0604020202020204" pitchFamily="34" charset="0"/>
                <a:ea typeface="微软雅黑"/>
                <a:cs typeface="Arial" panose="020B0604020202020204" pitchFamily="34" charset="0"/>
              </a:endParaRPr>
            </a:p>
          </p:txBody>
        </p:sp>
      </p:gr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51" t="18951" r="93294" b="24193"/>
          <a:stretch/>
        </p:blipFill>
        <p:spPr>
          <a:xfrm>
            <a:off x="798185" y="429585"/>
            <a:ext cx="472305" cy="459277"/>
          </a:xfrm>
          <a:prstGeom prst="rect">
            <a:avLst/>
          </a:prstGeom>
        </p:spPr>
      </p:pic>
      <p:pic>
        <p:nvPicPr>
          <p:cNvPr id="26"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5" name="Picture 4">
            <a:extLst>
              <a:ext uri="{FF2B5EF4-FFF2-40B4-BE49-F238E27FC236}">
                <a16:creationId xmlns:a16="http://schemas.microsoft.com/office/drawing/2014/main" id="{C1633015-E0FC-42CA-B419-CD7F7673FDC5}"/>
              </a:ext>
            </a:extLst>
          </p:cNvPr>
          <p:cNvPicPr>
            <a:picLocks noChangeAspect="1"/>
          </p:cNvPicPr>
          <p:nvPr/>
        </p:nvPicPr>
        <p:blipFill>
          <a:blip r:embed="rId8"/>
          <a:stretch>
            <a:fillRect/>
          </a:stretch>
        </p:blipFill>
        <p:spPr>
          <a:xfrm>
            <a:off x="657225" y="2662255"/>
            <a:ext cx="11314138" cy="2335302"/>
          </a:xfrm>
          <a:prstGeom prst="rect">
            <a:avLst/>
          </a:prstGeom>
        </p:spPr>
      </p:pic>
    </p:spTree>
    <p:extLst>
      <p:ext uri="{BB962C8B-B14F-4D97-AF65-F5344CB8AC3E}">
        <p14:creationId xmlns:p14="http://schemas.microsoft.com/office/powerpoint/2010/main" val="1288996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60984" y="223265"/>
            <a:ext cx="10093660" cy="2606197"/>
            <a:chOff x="1410346" y="891945"/>
            <a:chExt cx="9453603" cy="2606197"/>
          </a:xfrm>
        </p:grpSpPr>
        <p:grpSp>
          <p:nvGrpSpPr>
            <p:cNvPr id="13" name="组合 1">
              <a:extLst>
                <a:ext uri="{FF2B5EF4-FFF2-40B4-BE49-F238E27FC236}">
                  <a16:creationId xmlns:a16="http://schemas.microsoft.com/office/drawing/2014/main" id="{4CB8FE8F-44FD-49C0-A4FA-5CC921E37E46}"/>
                </a:ext>
              </a:extLst>
            </p:cNvPr>
            <p:cNvGrpSpPr/>
            <p:nvPr/>
          </p:nvGrpSpPr>
          <p:grpSpPr>
            <a:xfrm>
              <a:off x="1410346" y="891945"/>
              <a:ext cx="9453603" cy="2606197"/>
              <a:chOff x="2205355" y="2811145"/>
              <a:chExt cx="2795588" cy="1182689"/>
            </a:xfrm>
          </p:grpSpPr>
          <p:sp>
            <p:nvSpPr>
              <p:cNvPr id="15" name="MH_SubTitle_1">
                <a:extLst>
                  <a:ext uri="{FF2B5EF4-FFF2-40B4-BE49-F238E27FC236}">
                    <a16:creationId xmlns:a16="http://schemas.microsoft.com/office/drawing/2014/main" id="{206C8148-B973-4925-8948-B20597CC2EDC}"/>
                  </a:ext>
                </a:extLst>
              </p:cNvPr>
              <p:cNvSpPr>
                <a:spLocks/>
              </p:cNvSpPr>
              <p:nvPr>
                <p:custDataLst>
                  <p:tags r:id="rId1"/>
                </p:custDataLst>
              </p:nvPr>
            </p:nvSpPr>
            <p:spPr bwMode="auto">
              <a:xfrm>
                <a:off x="2205355" y="2811145"/>
                <a:ext cx="2730500" cy="742950"/>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rgbClr val="F5AE16"/>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MH_Other_1">
                <a:extLst>
                  <a:ext uri="{FF2B5EF4-FFF2-40B4-BE49-F238E27FC236}">
                    <a16:creationId xmlns:a16="http://schemas.microsoft.com/office/drawing/2014/main" id="{BF6DE586-4FF4-4F32-BCE7-E3A2DAF08B43}"/>
                  </a:ext>
                </a:extLst>
              </p:cNvPr>
              <p:cNvSpPr>
                <a:spLocks/>
              </p:cNvSpPr>
              <p:nvPr>
                <p:custDataLst>
                  <p:tags r:id="rId2"/>
                </p:custDataLst>
              </p:nvPr>
            </p:nvSpPr>
            <p:spPr bwMode="auto">
              <a:xfrm>
                <a:off x="4619943" y="3355659"/>
                <a:ext cx="381000" cy="638175"/>
              </a:xfrm>
              <a:custGeom>
                <a:avLst/>
                <a:gdLst>
                  <a:gd name="T0" fmla="*/ 30078 w 489601"/>
                  <a:gd name="T1" fmla="*/ 12482 h 817519"/>
                  <a:gd name="T2" fmla="*/ 31112 w 489601"/>
                  <a:gd name="T3" fmla="*/ 12453 h 817519"/>
                  <a:gd name="T4" fmla="*/ 2856 w 489601"/>
                  <a:gd name="T5" fmla="*/ 4822 h 817519"/>
                  <a:gd name="T6" fmla="*/ 8893 w 489601"/>
                  <a:gd name="T7" fmla="*/ 12068 h 817519"/>
                  <a:gd name="T8" fmla="*/ 14735 w 489601"/>
                  <a:gd name="T9" fmla="*/ 12027 h 817519"/>
                  <a:gd name="T10" fmla="*/ 17199 w 489601"/>
                  <a:gd name="T11" fmla="*/ 10727 h 817519"/>
                  <a:gd name="T12" fmla="*/ 17327 w 489601"/>
                  <a:gd name="T13" fmla="*/ 10818 h 817519"/>
                  <a:gd name="T14" fmla="*/ 17477 w 489601"/>
                  <a:gd name="T15" fmla="*/ 10595 h 817519"/>
                  <a:gd name="T16" fmla="*/ 17199 w 489601"/>
                  <a:gd name="T17" fmla="*/ 10727 h 817519"/>
                  <a:gd name="T18" fmla="*/ 10828 w 489601"/>
                  <a:gd name="T19" fmla="*/ 3877 h 817519"/>
                  <a:gd name="T20" fmla="*/ 30269 w 489601"/>
                  <a:gd name="T21" fmla="*/ 47 h 817519"/>
                  <a:gd name="T22" fmla="*/ 36627 w 489601"/>
                  <a:gd name="T23" fmla="*/ 10557 h 817519"/>
                  <a:gd name="T24" fmla="*/ 31112 w 489601"/>
                  <a:gd name="T25" fmla="*/ 11504 h 817519"/>
                  <a:gd name="T26" fmla="*/ 32337 w 489601"/>
                  <a:gd name="T27" fmla="*/ 1390 h 817519"/>
                  <a:gd name="T28" fmla="*/ 21629 w 489601"/>
                  <a:gd name="T29" fmla="*/ 7725 h 817519"/>
                  <a:gd name="T30" fmla="*/ 22773 w 489601"/>
                  <a:gd name="T31" fmla="*/ 11032 h 817519"/>
                  <a:gd name="T32" fmla="*/ 29733 w 489601"/>
                  <a:gd name="T33" fmla="*/ 12216 h 817519"/>
                  <a:gd name="T34" fmla="*/ 24869 w 489601"/>
                  <a:gd name="T35" fmla="*/ 12571 h 817519"/>
                  <a:gd name="T36" fmla="*/ 21931 w 489601"/>
                  <a:gd name="T37" fmla="*/ 12056 h 817519"/>
                  <a:gd name="T38" fmla="*/ 20985 w 489601"/>
                  <a:gd name="T39" fmla="*/ 12114 h 817519"/>
                  <a:gd name="T40" fmla="*/ 26777 w 489601"/>
                  <a:gd name="T41" fmla="*/ 23170 h 817519"/>
                  <a:gd name="T42" fmla="*/ 39281 w 489601"/>
                  <a:gd name="T43" fmla="*/ 68145 h 817519"/>
                  <a:gd name="T44" fmla="*/ 33182 w 489601"/>
                  <a:gd name="T45" fmla="*/ 45973 h 817519"/>
                  <a:gd name="T46" fmla="*/ 25557 w 489601"/>
                  <a:gd name="T47" fmla="*/ 26971 h 817519"/>
                  <a:gd name="T48" fmla="*/ 18722 w 489601"/>
                  <a:gd name="T49" fmla="*/ 12217 h 817519"/>
                  <a:gd name="T50" fmla="*/ 15170 w 489601"/>
                  <a:gd name="T51" fmla="*/ 29170 h 817519"/>
                  <a:gd name="T52" fmla="*/ 3832 w 489601"/>
                  <a:gd name="T53" fmla="*/ 50371 h 817519"/>
                  <a:gd name="T54" fmla="*/ 14653 w 489601"/>
                  <a:gd name="T55" fmla="*/ 13582 h 817519"/>
                  <a:gd name="T56" fmla="*/ 15119 w 489601"/>
                  <a:gd name="T57" fmla="*/ 12855 h 817519"/>
                  <a:gd name="T58" fmla="*/ 8308 w 489601"/>
                  <a:gd name="T59" fmla="*/ 13723 h 817519"/>
                  <a:gd name="T60" fmla="*/ 5641 w 489601"/>
                  <a:gd name="T61" fmla="*/ 13336 h 817519"/>
                  <a:gd name="T62" fmla="*/ 2742 w 489601"/>
                  <a:gd name="T63" fmla="*/ 11281 h 817519"/>
                  <a:gd name="T64" fmla="*/ 8068 w 489601"/>
                  <a:gd name="T65" fmla="*/ 727 h 817519"/>
                  <a:gd name="T66" fmla="*/ 18650 w 489601"/>
                  <a:gd name="T67" fmla="*/ 7976 h 817519"/>
                  <a:gd name="T68" fmla="*/ 20350 w 489601"/>
                  <a:gd name="T69" fmla="*/ 5606 h 817519"/>
                  <a:gd name="T70" fmla="*/ 21014 w 489601"/>
                  <a:gd name="T71" fmla="*/ 4232 h 817519"/>
                  <a:gd name="T72" fmla="*/ 22839 w 489601"/>
                  <a:gd name="T73" fmla="*/ 2655 h 8175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89601" h="817519">
                    <a:moveTo>
                      <a:pt x="382030" y="148204"/>
                    </a:moveTo>
                    <a:cubicBezTo>
                      <a:pt x="376386" y="149144"/>
                      <a:pt x="372154" y="149144"/>
                      <a:pt x="369332" y="148556"/>
                    </a:cubicBezTo>
                    <a:lnTo>
                      <a:pt x="369178" y="148440"/>
                    </a:lnTo>
                    <a:lnTo>
                      <a:pt x="382030" y="148204"/>
                    </a:lnTo>
                    <a:close/>
                    <a:moveTo>
                      <a:pt x="72717" y="25053"/>
                    </a:moveTo>
                    <a:cubicBezTo>
                      <a:pt x="50129" y="22710"/>
                      <a:pt x="31306" y="29271"/>
                      <a:pt x="35070" y="57390"/>
                    </a:cubicBezTo>
                    <a:cubicBezTo>
                      <a:pt x="38835" y="100506"/>
                      <a:pt x="68011" y="130500"/>
                      <a:pt x="104246" y="143154"/>
                    </a:cubicBezTo>
                    <a:lnTo>
                      <a:pt x="109197" y="143624"/>
                    </a:lnTo>
                    <a:lnTo>
                      <a:pt x="173943" y="136089"/>
                    </a:lnTo>
                    <a:lnTo>
                      <a:pt x="180928" y="143134"/>
                    </a:lnTo>
                    <a:lnTo>
                      <a:pt x="189943" y="140583"/>
                    </a:lnTo>
                    <a:lnTo>
                      <a:pt x="211202" y="127656"/>
                    </a:lnTo>
                    <a:lnTo>
                      <a:pt x="212009" y="128625"/>
                    </a:lnTo>
                    <a:lnTo>
                      <a:pt x="212766" y="128743"/>
                    </a:lnTo>
                    <a:lnTo>
                      <a:pt x="218745" y="128743"/>
                    </a:lnTo>
                    <a:lnTo>
                      <a:pt x="214613" y="126103"/>
                    </a:lnTo>
                    <a:lnTo>
                      <a:pt x="214799" y="125468"/>
                    </a:lnTo>
                    <a:lnTo>
                      <a:pt x="211202" y="127656"/>
                    </a:lnTo>
                    <a:lnTo>
                      <a:pt x="175304" y="84572"/>
                    </a:lnTo>
                    <a:cubicBezTo>
                      <a:pt x="163069" y="69575"/>
                      <a:pt x="149893" y="55515"/>
                      <a:pt x="132952" y="46142"/>
                    </a:cubicBezTo>
                    <a:cubicBezTo>
                      <a:pt x="121658" y="38644"/>
                      <a:pt x="95305" y="27396"/>
                      <a:pt x="72717" y="25053"/>
                    </a:cubicBezTo>
                    <a:close/>
                    <a:moveTo>
                      <a:pt x="371684" y="557"/>
                    </a:moveTo>
                    <a:cubicBezTo>
                      <a:pt x="403662" y="-2265"/>
                      <a:pt x="434700" y="5259"/>
                      <a:pt x="457273" y="31591"/>
                    </a:cubicBezTo>
                    <a:cubicBezTo>
                      <a:pt x="483608" y="61684"/>
                      <a:pt x="479846" y="103063"/>
                      <a:pt x="449749" y="125633"/>
                    </a:cubicBezTo>
                    <a:cubicBezTo>
                      <a:pt x="430938" y="140680"/>
                      <a:pt x="404603" y="140680"/>
                      <a:pt x="382030" y="148204"/>
                    </a:cubicBezTo>
                    <a:cubicBezTo>
                      <a:pt x="404603" y="144442"/>
                      <a:pt x="400841" y="136918"/>
                      <a:pt x="382030" y="136918"/>
                    </a:cubicBezTo>
                    <a:cubicBezTo>
                      <a:pt x="415889" y="133156"/>
                      <a:pt x="445987" y="110586"/>
                      <a:pt x="434700" y="69208"/>
                    </a:cubicBezTo>
                    <a:cubicBezTo>
                      <a:pt x="430938" y="50399"/>
                      <a:pt x="419651" y="27829"/>
                      <a:pt x="397078" y="16544"/>
                    </a:cubicBezTo>
                    <a:cubicBezTo>
                      <a:pt x="343467" y="-6026"/>
                      <a:pt x="308903" y="30650"/>
                      <a:pt x="282274" y="67856"/>
                    </a:cubicBezTo>
                    <a:lnTo>
                      <a:pt x="265593" y="91929"/>
                    </a:lnTo>
                    <a:lnTo>
                      <a:pt x="268531" y="126930"/>
                    </a:lnTo>
                    <a:lnTo>
                      <a:pt x="279636" y="131298"/>
                    </a:lnTo>
                    <a:cubicBezTo>
                      <a:pt x="312665" y="140151"/>
                      <a:pt x="367922" y="139269"/>
                      <a:pt x="382030" y="136918"/>
                    </a:cubicBezTo>
                    <a:cubicBezTo>
                      <a:pt x="370743" y="138799"/>
                      <a:pt x="365100" y="142561"/>
                      <a:pt x="365100" y="145382"/>
                    </a:cubicBezTo>
                    <a:lnTo>
                      <a:pt x="369178" y="148440"/>
                    </a:lnTo>
                    <a:lnTo>
                      <a:pt x="305376" y="149614"/>
                    </a:lnTo>
                    <a:lnTo>
                      <a:pt x="269295" y="143410"/>
                    </a:lnTo>
                    <a:lnTo>
                      <a:pt x="269295" y="143478"/>
                    </a:lnTo>
                    <a:cubicBezTo>
                      <a:pt x="261791" y="143478"/>
                      <a:pt x="261791" y="143478"/>
                      <a:pt x="261791" y="143478"/>
                    </a:cubicBezTo>
                    <a:lnTo>
                      <a:pt x="257677" y="144158"/>
                    </a:lnTo>
                    <a:lnTo>
                      <a:pt x="291826" y="190460"/>
                    </a:lnTo>
                    <a:cubicBezTo>
                      <a:pt x="307273" y="217317"/>
                      <a:pt x="319444" y="245586"/>
                      <a:pt x="328806" y="275741"/>
                    </a:cubicBezTo>
                    <a:cubicBezTo>
                      <a:pt x="355020" y="362434"/>
                      <a:pt x="336296" y="441590"/>
                      <a:pt x="407448" y="509437"/>
                    </a:cubicBezTo>
                    <a:cubicBezTo>
                      <a:pt x="486091" y="584823"/>
                      <a:pt x="501070" y="709210"/>
                      <a:pt x="482346" y="810981"/>
                    </a:cubicBezTo>
                    <a:cubicBezTo>
                      <a:pt x="474856" y="829827"/>
                      <a:pt x="448642" y="803442"/>
                      <a:pt x="452387" y="788365"/>
                    </a:cubicBezTo>
                    <a:cubicBezTo>
                      <a:pt x="467366" y="716748"/>
                      <a:pt x="463622" y="599900"/>
                      <a:pt x="407448" y="547130"/>
                    </a:cubicBezTo>
                    <a:cubicBezTo>
                      <a:pt x="373745" y="516976"/>
                      <a:pt x="351275" y="498129"/>
                      <a:pt x="332551" y="456667"/>
                    </a:cubicBezTo>
                    <a:cubicBezTo>
                      <a:pt x="313827" y="415205"/>
                      <a:pt x="321316" y="362434"/>
                      <a:pt x="313827" y="320972"/>
                    </a:cubicBezTo>
                    <a:cubicBezTo>
                      <a:pt x="299783" y="267260"/>
                      <a:pt x="281527" y="219908"/>
                      <a:pt x="252738" y="175736"/>
                    </a:cubicBezTo>
                    <a:lnTo>
                      <a:pt x="229900" y="145390"/>
                    </a:lnTo>
                    <a:lnTo>
                      <a:pt x="226506" y="148167"/>
                    </a:lnTo>
                    <a:cubicBezTo>
                      <a:pt x="180924" y="198879"/>
                      <a:pt x="199445" y="284549"/>
                      <a:pt x="186275" y="347153"/>
                    </a:cubicBezTo>
                    <a:cubicBezTo>
                      <a:pt x="163697" y="437530"/>
                      <a:pt x="118542" y="516610"/>
                      <a:pt x="84675" y="599455"/>
                    </a:cubicBezTo>
                    <a:cubicBezTo>
                      <a:pt x="84675" y="610752"/>
                      <a:pt x="47045" y="603221"/>
                      <a:pt x="47045" y="599455"/>
                    </a:cubicBezTo>
                    <a:cubicBezTo>
                      <a:pt x="88438" y="505313"/>
                      <a:pt x="148645" y="407405"/>
                      <a:pt x="152408" y="301965"/>
                    </a:cubicBezTo>
                    <a:cubicBezTo>
                      <a:pt x="155230" y="256777"/>
                      <a:pt x="155936" y="200997"/>
                      <a:pt x="179925" y="161634"/>
                    </a:cubicBezTo>
                    <a:lnTo>
                      <a:pt x="192579" y="148902"/>
                    </a:lnTo>
                    <a:lnTo>
                      <a:pt x="185657" y="152996"/>
                    </a:lnTo>
                    <a:cubicBezTo>
                      <a:pt x="163069" y="161431"/>
                      <a:pt x="138599" y="166118"/>
                      <a:pt x="114128" y="166118"/>
                    </a:cubicBezTo>
                    <a:lnTo>
                      <a:pt x="102016" y="163312"/>
                    </a:lnTo>
                    <a:lnTo>
                      <a:pt x="76747" y="166252"/>
                    </a:lnTo>
                    <a:cubicBezTo>
                      <a:pt x="73009" y="166252"/>
                      <a:pt x="69270" y="162482"/>
                      <a:pt x="69270" y="158711"/>
                    </a:cubicBezTo>
                    <a:lnTo>
                      <a:pt x="71255" y="155709"/>
                    </a:lnTo>
                    <a:lnTo>
                      <a:pt x="33659" y="134249"/>
                    </a:lnTo>
                    <a:cubicBezTo>
                      <a:pt x="10600" y="115503"/>
                      <a:pt x="-4458" y="89258"/>
                      <a:pt x="1189" y="57390"/>
                    </a:cubicBezTo>
                    <a:cubicBezTo>
                      <a:pt x="4953" y="19898"/>
                      <a:pt x="68952" y="8650"/>
                      <a:pt x="99070" y="8650"/>
                    </a:cubicBezTo>
                    <a:cubicBezTo>
                      <a:pt x="155540" y="14274"/>
                      <a:pt x="184480" y="45205"/>
                      <a:pt x="216068" y="80881"/>
                    </a:cubicBezTo>
                    <a:lnTo>
                      <a:pt x="228999" y="94932"/>
                    </a:lnTo>
                    <a:lnTo>
                      <a:pt x="248943" y="67797"/>
                    </a:lnTo>
                    <a:lnTo>
                      <a:pt x="249881" y="66719"/>
                    </a:lnTo>
                    <a:lnTo>
                      <a:pt x="250534" y="61537"/>
                    </a:lnTo>
                    <a:cubicBezTo>
                      <a:pt x="250534" y="54088"/>
                      <a:pt x="254286" y="50364"/>
                      <a:pt x="258038" y="50364"/>
                    </a:cubicBezTo>
                    <a:lnTo>
                      <a:pt x="261298" y="53600"/>
                    </a:lnTo>
                    <a:lnTo>
                      <a:pt x="280451" y="31591"/>
                    </a:lnTo>
                    <a:cubicBezTo>
                      <a:pt x="306786" y="16544"/>
                      <a:pt x="339705" y="3378"/>
                      <a:pt x="371684" y="557"/>
                    </a:cubicBezTo>
                    <a:close/>
                  </a:path>
                </a:pathLst>
              </a:custGeom>
              <a:solidFill>
                <a:srgbClr val="F5AE1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MH_Other_2">
                <a:extLst>
                  <a:ext uri="{FF2B5EF4-FFF2-40B4-BE49-F238E27FC236}">
                    <a16:creationId xmlns:a16="http://schemas.microsoft.com/office/drawing/2014/main" id="{945D9690-5103-4146-B3AF-D701B7DB1856}"/>
                  </a:ext>
                </a:extLst>
              </p:cNvPr>
              <p:cNvSpPr>
                <a:spLocks/>
              </p:cNvSpPr>
              <p:nvPr>
                <p:custDataLst>
                  <p:tags r:id="rId3"/>
                </p:custDataLst>
              </p:nvPr>
            </p:nvSpPr>
            <p:spPr bwMode="auto">
              <a:xfrm>
                <a:off x="2270444" y="2847659"/>
                <a:ext cx="2579687" cy="661987"/>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rgbClr val="F5AE1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14" name="TextBox 13"/>
            <p:cNvSpPr txBox="1"/>
            <p:nvPr/>
          </p:nvSpPr>
          <p:spPr>
            <a:xfrm>
              <a:off x="1845849" y="1249095"/>
              <a:ext cx="829271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a:solidFill>
                    <a:srgbClr val="885714"/>
                  </a:solidFill>
                  <a:latin typeface="Times New Roman" panose="02020603050405020304" pitchFamily="18" charset="0"/>
                  <a:ea typeface="微软雅黑"/>
                  <a:cs typeface="Times New Roman" panose="02020603050405020304" pitchFamily="18" charset="0"/>
                </a:rPr>
                <a:t>YÊU CẦU CẦN ĐẠT</a:t>
              </a:r>
              <a:endParaRPr kumimoji="0" lang="en-US" sz="4800" b="1" i="0" u="none" strike="noStrike" kern="1200" cap="none" spc="0" normalizeH="0" baseline="0" noProof="0" dirty="0">
                <a:ln>
                  <a:noFill/>
                </a:ln>
                <a:solidFill>
                  <a:srgbClr val="885714"/>
                </a:solidFill>
                <a:effectLst/>
                <a:uLnTx/>
                <a:uFillTx/>
                <a:latin typeface="Times New Roman" panose="02020603050405020304" pitchFamily="18" charset="0"/>
                <a:ea typeface="微软雅黑"/>
                <a:cs typeface="Times New Roman" panose="02020603050405020304" pitchFamily="18" charset="0"/>
              </a:endParaRPr>
            </a:p>
          </p:txBody>
        </p:sp>
      </p:gr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51" t="18951" r="93294" b="24193"/>
          <a:stretch/>
        </p:blipFill>
        <p:spPr>
          <a:xfrm>
            <a:off x="798185" y="429585"/>
            <a:ext cx="472305" cy="459277"/>
          </a:xfrm>
          <a:prstGeom prst="rect">
            <a:avLst/>
          </a:prstGeom>
        </p:spPr>
      </p:pic>
      <p:pic>
        <p:nvPicPr>
          <p:cNvPr id="26"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
        <p:nvSpPr>
          <p:cNvPr id="22" name="TextBox 21">
            <a:extLst>
              <a:ext uri="{FF2B5EF4-FFF2-40B4-BE49-F238E27FC236}">
                <a16:creationId xmlns:a16="http://schemas.microsoft.com/office/drawing/2014/main" id="{62CFB17E-14E4-E032-1A50-9DC552C974C1}"/>
              </a:ext>
            </a:extLst>
          </p:cNvPr>
          <p:cNvSpPr txBox="1"/>
          <p:nvPr/>
        </p:nvSpPr>
        <p:spPr>
          <a:xfrm>
            <a:off x="1270490" y="2008301"/>
            <a:ext cx="10328915" cy="4042453"/>
          </a:xfrm>
          <a:prstGeom prst="rect">
            <a:avLst/>
          </a:prstGeom>
          <a:noFill/>
        </p:spPr>
        <p:txBody>
          <a:bodyPr wrap="square" rtlCol="0">
            <a:spAutoFit/>
          </a:bodyPr>
          <a:lstStyle/>
          <a:p>
            <a:pPr indent="90170" algn="just">
              <a:lnSpc>
                <a:spcPct val="120000"/>
              </a:lnSpc>
            </a:pPr>
            <a:r>
              <a:rPr lang="nl-NL" sz="2400" b="1">
                <a:effectLst/>
                <a:latin typeface="Times New Roman" panose="02020603050405020304" pitchFamily="18" charset="0"/>
                <a:ea typeface="Times New Roman" panose="02020603050405020304" pitchFamily="18" charset="0"/>
              </a:rPr>
              <a:t>- Học sinh đọc đúng rõ ràng bài thơ. Biết nghỉ hơi ở chỗ ngắt nhịp thơ và giữa các dòng thơ. Nhận biết được giữa các đặc điểm của một bài thơ như khổ thơ, vần... Bước đầu biết thể hiện tâm trạng, cảm xúc của nhân vật trong bài thơ qua giọng đọc.</a:t>
            </a:r>
            <a:endParaRPr lang="en-US" sz="2400" b="1">
              <a:effectLst/>
              <a:latin typeface="Times New Roman" panose="02020603050405020304" pitchFamily="18" charset="0"/>
              <a:ea typeface="Times New Roman" panose="02020603050405020304" pitchFamily="18" charset="0"/>
            </a:endParaRPr>
          </a:p>
          <a:p>
            <a:pPr indent="90170" algn="just">
              <a:lnSpc>
                <a:spcPct val="120000"/>
              </a:lnSpc>
            </a:pPr>
            <a:r>
              <a:rPr lang="nl-NL" sz="2400" b="1">
                <a:effectLst/>
                <a:latin typeface="Times New Roman" panose="02020603050405020304" pitchFamily="18" charset="0"/>
                <a:ea typeface="Times New Roman" panose="02020603050405020304" pitchFamily="18" charset="0"/>
              </a:rPr>
              <a:t>- Nhận biết được trình tự các sự việc ngắn với thời gian, địa điểm cụ thể trong bài thơ. Nhận biết được suy nghĩ, cảm xúc của nhân vật thông qua các từ ngữ, hình ảnh miêu tả hoạt động, cảm xúc của nhân vật.</a:t>
            </a:r>
            <a:endParaRPr lang="en-US" sz="2400" b="1">
              <a:effectLst/>
              <a:latin typeface="Times New Roman" panose="02020603050405020304" pitchFamily="18" charset="0"/>
              <a:ea typeface="Times New Roman" panose="02020603050405020304" pitchFamily="18" charset="0"/>
            </a:endParaRPr>
          </a:p>
          <a:p>
            <a:pPr marL="342900" indent="-342900" algn="just">
              <a:lnSpc>
                <a:spcPct val="120000"/>
              </a:lnSpc>
              <a:buFontTx/>
              <a:buChar char="-"/>
            </a:pPr>
            <a:r>
              <a:rPr lang="nl-NL" sz="2400" b="1">
                <a:effectLst/>
                <a:latin typeface="Times New Roman" panose="02020603050405020304" pitchFamily="18" charset="0"/>
                <a:ea typeface="Times New Roman" panose="02020603050405020304" pitchFamily="18" charset="0"/>
              </a:rPr>
              <a:t>Hiểu nội dung của bài thơ: </a:t>
            </a:r>
            <a:r>
              <a:rPr lang="nl-NL" sz="2400" b="1" i="1">
                <a:effectLst/>
                <a:latin typeface="Times New Roman" panose="02020603050405020304" pitchFamily="18" charset="0"/>
                <a:ea typeface="Times New Roman" panose="02020603050405020304" pitchFamily="18" charset="0"/>
              </a:rPr>
              <a:t>Mỗi ngày đi học là một ngày vui.</a:t>
            </a:r>
          </a:p>
          <a:p>
            <a:pPr marL="342900" indent="-342900" algn="just">
              <a:lnSpc>
                <a:spcPct val="120000"/>
              </a:lnSpc>
              <a:buFontTx/>
              <a:buChar char="-"/>
            </a:pPr>
            <a:r>
              <a:rPr lang="nl-NL" sz="2400" b="1">
                <a:effectLst/>
                <a:latin typeface="Times New Roman" panose="02020603050405020304" pitchFamily="18" charset="0"/>
                <a:ea typeface="Times New Roman" panose="02020603050405020304" pitchFamily="18" charset="0"/>
                <a:cs typeface="Times New Roman" panose="02020603050405020304" pitchFamily="18" charset="0"/>
              </a:rPr>
              <a:t>Nói về một ngày đi học và nói cảm nghĩ sau một tháng học tập.</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443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E672"/>
        </a:solidFill>
        <a:effectLst/>
      </p:bgPr>
    </p:bg>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58031344-F0E3-47BA-BF76-2A75161A7F63}"/>
              </a:ext>
            </a:extLst>
          </p:cNvPr>
          <p:cNvGrpSpPr/>
          <p:nvPr/>
        </p:nvGrpSpPr>
        <p:grpSpPr>
          <a:xfrm>
            <a:off x="6553200" y="0"/>
            <a:ext cx="5638800" cy="6858000"/>
            <a:chOff x="3446310" y="0"/>
            <a:chExt cx="8745690" cy="6858000"/>
          </a:xfrm>
        </p:grpSpPr>
        <p:pic>
          <p:nvPicPr>
            <p:cNvPr id="5"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7" name="图片 6">
              <a:extLst>
                <a:ext uri="{FF2B5EF4-FFF2-40B4-BE49-F238E27FC236}">
                  <a16:creationId xmlns:a16="http://schemas.microsoft.com/office/drawing/2014/main" id="{6A5F9765-BA61-4550-849E-E21E4EED5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9" name="图片 8">
              <a:extLst>
                <a:ext uri="{FF2B5EF4-FFF2-40B4-BE49-F238E27FC236}">
                  <a16:creationId xmlns:a16="http://schemas.microsoft.com/office/drawing/2014/main" id="{0FF684D6-58E3-437E-913D-707CEB8D8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11" name="图片 10">
              <a:extLst>
                <a:ext uri="{FF2B5EF4-FFF2-40B4-BE49-F238E27FC236}">
                  <a16:creationId xmlns:a16="http://schemas.microsoft.com/office/drawing/2014/main" id="{F85E080C-FAAD-403A-9F84-E609AC6B6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13" name="图片 12">
              <a:extLst>
                <a:ext uri="{FF2B5EF4-FFF2-40B4-BE49-F238E27FC236}">
                  <a16:creationId xmlns:a16="http://schemas.microsoft.com/office/drawing/2014/main" id="{4B5C21D8-3D61-4482-8829-2A01E3BE4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15" name="图片 14">
              <a:extLst>
                <a:ext uri="{FF2B5EF4-FFF2-40B4-BE49-F238E27FC236}">
                  <a16:creationId xmlns:a16="http://schemas.microsoft.com/office/drawing/2014/main" id="{60C01AFC-0EEE-4175-805C-1C06CC65F4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17" name="图片 16">
            <a:extLst>
              <a:ext uri="{FF2B5EF4-FFF2-40B4-BE49-F238E27FC236}">
                <a16:creationId xmlns:a16="http://schemas.microsoft.com/office/drawing/2014/main" id="{BEFFC758-22F3-49EF-88CB-6C8127B307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6945" y="10402"/>
            <a:ext cx="649264" cy="779117"/>
          </a:xfrm>
          <a:prstGeom prst="rect">
            <a:avLst/>
          </a:prstGeom>
        </p:spPr>
      </p:pic>
      <p:pic>
        <p:nvPicPr>
          <p:cNvPr id="19" name="图片 18">
            <a:extLst>
              <a:ext uri="{FF2B5EF4-FFF2-40B4-BE49-F238E27FC236}">
                <a16:creationId xmlns:a16="http://schemas.microsoft.com/office/drawing/2014/main" id="{AB8B3C73-F707-42DA-9D95-7A06294364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3176" y="5194396"/>
            <a:ext cx="952496" cy="914257"/>
          </a:xfrm>
          <a:prstGeom prst="rect">
            <a:avLst/>
          </a:prstGeom>
        </p:spPr>
      </p:pic>
      <p:pic>
        <p:nvPicPr>
          <p:cNvPr id="24"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6"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pic>
        <p:nvPicPr>
          <p:cNvPr id="1026" name="Picture 2" descr="Measuring Ruler Cartoon Character Stock Illustration - Download Image Now -  iStock"/>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69" b="95020" l="16895" r="76172">
                        <a14:foregroundMark x1="54297" y1="63965" x2="55859" y2="69629"/>
                        <a14:foregroundMark x1="58984" y1="63379" x2="60547" y2="70410"/>
                      </a14:backgroundRemoval>
                    </a14:imgEffect>
                  </a14:imgLayer>
                </a14:imgProps>
              </a:ext>
              <a:ext uri="{28A0092B-C50C-407E-A947-70E740481C1C}">
                <a14:useLocalDpi xmlns:a14="http://schemas.microsoft.com/office/drawing/2010/main" val="0"/>
              </a:ext>
            </a:extLst>
          </a:blip>
          <a:srcRect l="27311" t="5778" r="26790" b="4769"/>
          <a:stretch/>
        </p:blipFill>
        <p:spPr bwMode="auto">
          <a:xfrm>
            <a:off x="7767085" y="44655"/>
            <a:ext cx="1693350" cy="33002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toon Pencil, Cartoon Clipart, Pen PNG Transparent Clipart Image and PSD  File for Free Download | School wall art ideas, Clip art, Cartoon clip art"/>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6547" b="96406" l="10000" r="90000">
                        <a14:foregroundMark x1="33846" y1="38383" x2="33846" y2="43774"/>
                        <a14:foregroundMark x1="46154" y1="37099" x2="43385" y2="46085"/>
                        <a14:foregroundMark x1="40462" y1="40180" x2="42000" y2="44159"/>
                        <a14:backgroundMark x1="21231" y1="57253" x2="21231" y2="57253"/>
                        <a14:backgroundMark x1="22308" y1="54814" x2="22308" y2="54814"/>
                      </a14:backgroundRemoval>
                    </a14:imgEffect>
                  </a14:imgLayer>
                </a14:imgProps>
              </a:ext>
              <a:ext uri="{28A0092B-C50C-407E-A947-70E740481C1C}">
                <a14:useLocalDpi xmlns:a14="http://schemas.microsoft.com/office/drawing/2010/main" val="0"/>
              </a:ext>
            </a:extLst>
          </a:blip>
          <a:srcRect l="7045" t="7350" r="10185"/>
          <a:stretch/>
        </p:blipFill>
        <p:spPr bwMode="auto">
          <a:xfrm flipH="1">
            <a:off x="10561662" y="1037600"/>
            <a:ext cx="1573884" cy="2111403"/>
          </a:xfrm>
          <a:prstGeom prst="rect">
            <a:avLst/>
          </a:prstGeom>
          <a:noFill/>
          <a:extLst>
            <a:ext uri="{909E8E84-426E-40DD-AFC4-6F175D3DCCD1}">
              <a14:hiddenFill xmlns:a14="http://schemas.microsoft.com/office/drawing/2010/main">
                <a:solidFill>
                  <a:srgbClr val="FFFFFF"/>
                </a:solidFill>
              </a14:hiddenFill>
            </a:ext>
          </a:extLst>
        </p:spPr>
      </p:pic>
      <p:sp>
        <p:nvSpPr>
          <p:cNvPr id="39" name="文本框 18">
            <a:extLst>
              <a:ext uri="{FF2B5EF4-FFF2-40B4-BE49-F238E27FC236}">
                <a16:creationId xmlns:a16="http://schemas.microsoft.com/office/drawing/2014/main" id="{94AAAAED-4D83-41E3-BB60-D604328DBD4C}"/>
              </a:ext>
            </a:extLst>
          </p:cNvPr>
          <p:cNvSpPr txBox="1"/>
          <p:nvPr/>
        </p:nvSpPr>
        <p:spPr>
          <a:xfrm>
            <a:off x="-9137" y="882821"/>
            <a:ext cx="71413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Thứ</a:t>
            </a:r>
            <a:r>
              <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36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a:t>
            </a:r>
            <a:r>
              <a:rPr kumimoji="0" lang="zh-CN" altLang="en-US" sz="36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lang="en-US" altLang="zh-CN" sz="3600">
                <a:solidFill>
                  <a:prstClr val="black"/>
                </a:solidFill>
                <a:latin typeface="Calibri" panose="020F0502020204030204" pitchFamily="34" charset="0"/>
                <a:ea typeface="微软雅黑" panose="020B0503020204020204" pitchFamily="34" charset="-122"/>
                <a:cs typeface="Calibri" panose="020F0502020204030204" pitchFamily="34" charset="0"/>
              </a:rPr>
              <a:t>n</a:t>
            </a:r>
            <a:r>
              <a:rPr kumimoji="0" lang="en-US" altLang="zh-CN" sz="36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gày</a:t>
            </a:r>
            <a:r>
              <a:rPr kumimoji="0" lang="zh-CN" altLang="en-US" sz="36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36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a:t>
            </a:r>
            <a:r>
              <a:rPr lang="en-US" altLang="zh-CN" sz="3600" dirty="0">
                <a:solidFill>
                  <a:prstClr val="black"/>
                </a:solidFill>
                <a:latin typeface="Calibri" panose="020F0502020204030204" pitchFamily="34" charset="0"/>
                <a:ea typeface="微软雅黑" panose="020B0503020204020204" pitchFamily="34" charset="-122"/>
                <a:cs typeface="Calibri" panose="020F0502020204030204" pitchFamily="34" charset="0"/>
              </a:rPr>
              <a:t>t</a:t>
            </a:r>
            <a:r>
              <a:rPr kumimoji="0" lang="en-US" altLang="zh-CN" sz="36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háng</a:t>
            </a:r>
            <a:r>
              <a:rPr kumimoji="0" lang="zh-CN" altLang="en-US" sz="36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36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a:t>
            </a:r>
            <a:r>
              <a:rPr kumimoji="0" lang="zh-CN" altLang="en-US" sz="36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lang="en-US" altLang="zh-CN" sz="3600" dirty="0">
                <a:solidFill>
                  <a:prstClr val="black"/>
                </a:solidFill>
                <a:latin typeface="Calibri" panose="020F0502020204030204" pitchFamily="34" charset="0"/>
                <a:ea typeface="微软雅黑" panose="020B0503020204020204" pitchFamily="34" charset="-122"/>
                <a:cs typeface="Calibri" panose="020F0502020204030204" pitchFamily="34" charset="0"/>
              </a:rPr>
              <a:t>n</a:t>
            </a:r>
            <a:r>
              <a:rPr kumimoji="0" lang="en-US" altLang="zh-CN" sz="36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ăm</a:t>
            </a:r>
            <a:r>
              <a:rPr kumimoji="0" lang="zh-CN" altLang="en-US" sz="36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2050" name="Picture 2" descr="84,319 Cartoon Pen Stock Photos and Images - 123RF"/>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778" b="99111" l="9467" r="89941">
                        <a14:foregroundMark x1="57396" y1="15778" x2="46746" y2="21778"/>
                        <a14:foregroundMark x1="60947" y1="16889" x2="57692" y2="23778"/>
                        <a14:foregroundMark x1="52959" y1="25333" x2="52367" y2="30222"/>
                      </a14:backgroundRemoval>
                    </a14:imgEffect>
                    <a14:imgEffect>
                      <a14:sharpenSoften amount="50000"/>
                    </a14:imgEffect>
                    <a14:imgEffect>
                      <a14:colorTemperature colorTemp="15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7381" t="2591" r="10950"/>
          <a:stretch/>
        </p:blipFill>
        <p:spPr bwMode="auto">
          <a:xfrm>
            <a:off x="9361274" y="167583"/>
            <a:ext cx="1711363" cy="30967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EA36A1-E4A7-4AF7-97BB-0C60CF000443}"/>
              </a:ext>
            </a:extLst>
          </p:cNvPr>
          <p:cNvPicPr>
            <a:picLocks noChangeAspect="1"/>
          </p:cNvPicPr>
          <p:nvPr/>
        </p:nvPicPr>
        <p:blipFill>
          <a:blip r:embed="rId18"/>
          <a:stretch>
            <a:fillRect/>
          </a:stretch>
        </p:blipFill>
        <p:spPr>
          <a:xfrm>
            <a:off x="65316" y="3131083"/>
            <a:ext cx="8687553" cy="2517866"/>
          </a:xfrm>
          <a:prstGeom prst="rect">
            <a:avLst/>
          </a:prstGeom>
        </p:spPr>
      </p:pic>
      <p:pic>
        <p:nvPicPr>
          <p:cNvPr id="4" name="Picture 3">
            <a:extLst>
              <a:ext uri="{FF2B5EF4-FFF2-40B4-BE49-F238E27FC236}">
                <a16:creationId xmlns:a16="http://schemas.microsoft.com/office/drawing/2014/main" id="{6E483647-7178-460B-B797-BAC07CC50853}"/>
              </a:ext>
            </a:extLst>
          </p:cNvPr>
          <p:cNvPicPr>
            <a:picLocks noChangeAspect="1"/>
          </p:cNvPicPr>
          <p:nvPr/>
        </p:nvPicPr>
        <p:blipFill>
          <a:blip r:embed="rId19"/>
          <a:stretch>
            <a:fillRect/>
          </a:stretch>
        </p:blipFill>
        <p:spPr>
          <a:xfrm>
            <a:off x="1033249" y="1814285"/>
            <a:ext cx="6066046" cy="1511939"/>
          </a:xfrm>
          <a:prstGeom prst="rect">
            <a:avLst/>
          </a:prstGeom>
        </p:spPr>
      </p:pic>
    </p:spTree>
    <p:extLst>
      <p:ext uri="{BB962C8B-B14F-4D97-AF65-F5344CB8AC3E}">
        <p14:creationId xmlns:p14="http://schemas.microsoft.com/office/powerpoint/2010/main" val="408799999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style.rotation</p:attrName>
                                        </p:attrNameLst>
                                      </p:cBhvr>
                                      <p:tavLst>
                                        <p:tav tm="0">
                                          <p:val>
                                            <p:fltVal val="90"/>
                                          </p:val>
                                        </p:tav>
                                        <p:tav tm="100000">
                                          <p:val>
                                            <p:fltVal val="0"/>
                                          </p:val>
                                        </p:tav>
                                      </p:tavLst>
                                    </p:anim>
                                    <p:animEffect transition="in" filter="fade">
                                      <p:cBhvr>
                                        <p:cTn id="14" dur="1000"/>
                                        <p:tgtEl>
                                          <p:spTgt spid="17"/>
                                        </p:tgtEl>
                                      </p:cBhvr>
                                    </p:animEffect>
                                  </p:childTnLst>
                                </p:cTn>
                              </p:par>
                              <p:par>
                                <p:cTn id="15" presetID="3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2" presetClass="entr" presetSubtype="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 presetClass="entr" presetSubtype="1" fill="hold" nodeType="after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additive="base">
                                        <p:cTn id="28" dur="500" fill="hold"/>
                                        <p:tgtEl>
                                          <p:spTgt spid="1026"/>
                                        </p:tgtEl>
                                        <p:attrNameLst>
                                          <p:attrName>ppt_x</p:attrName>
                                        </p:attrNameLst>
                                      </p:cBhvr>
                                      <p:tavLst>
                                        <p:tav tm="0">
                                          <p:val>
                                            <p:strVal val="#ppt_x"/>
                                          </p:val>
                                        </p:tav>
                                        <p:tav tm="100000">
                                          <p:val>
                                            <p:strVal val="#ppt_x"/>
                                          </p:val>
                                        </p:tav>
                                      </p:tavLst>
                                    </p:anim>
                                    <p:anim calcmode="lin" valueType="num">
                                      <p:cBhvr additive="base">
                                        <p:cTn id="29" dur="500" fill="hold"/>
                                        <p:tgtEl>
                                          <p:spTgt spid="1026"/>
                                        </p:tgtEl>
                                        <p:attrNameLst>
                                          <p:attrName>ppt_y</p:attrName>
                                        </p:attrNameLst>
                                      </p:cBhvr>
                                      <p:tavLst>
                                        <p:tav tm="0">
                                          <p:val>
                                            <p:strVal val="0-#ppt_h/2"/>
                                          </p:val>
                                        </p:tav>
                                        <p:tav tm="100000">
                                          <p:val>
                                            <p:strVal val="#ppt_y"/>
                                          </p:val>
                                        </p:tav>
                                      </p:tavLst>
                                    </p:anim>
                                  </p:childTnLst>
                                </p:cTn>
                              </p:par>
                            </p:childTnLst>
                          </p:cTn>
                        </p:par>
                        <p:par>
                          <p:cTn id="30" fill="hold">
                            <p:stCondLst>
                              <p:cond delay="1500"/>
                            </p:stCondLst>
                            <p:childTnLst>
                              <p:par>
                                <p:cTn id="31" presetID="2" presetClass="entr" presetSubtype="1" fill="hold" nodeType="afterEffect">
                                  <p:stCondLst>
                                    <p:cond delay="0"/>
                                  </p:stCondLst>
                                  <p:childTnLst>
                                    <p:set>
                                      <p:cBhvr>
                                        <p:cTn id="32" dur="1" fill="hold">
                                          <p:stCondLst>
                                            <p:cond delay="0"/>
                                          </p:stCondLst>
                                        </p:cTn>
                                        <p:tgtEl>
                                          <p:spTgt spid="1030"/>
                                        </p:tgtEl>
                                        <p:attrNameLst>
                                          <p:attrName>style.visibility</p:attrName>
                                        </p:attrNameLst>
                                      </p:cBhvr>
                                      <p:to>
                                        <p:strVal val="visible"/>
                                      </p:to>
                                    </p:set>
                                    <p:anim calcmode="lin" valueType="num">
                                      <p:cBhvr additive="base">
                                        <p:cTn id="33" dur="500" fill="hold"/>
                                        <p:tgtEl>
                                          <p:spTgt spid="1030"/>
                                        </p:tgtEl>
                                        <p:attrNameLst>
                                          <p:attrName>ppt_x</p:attrName>
                                        </p:attrNameLst>
                                      </p:cBhvr>
                                      <p:tavLst>
                                        <p:tav tm="0">
                                          <p:val>
                                            <p:strVal val="#ppt_x"/>
                                          </p:val>
                                        </p:tav>
                                        <p:tav tm="100000">
                                          <p:val>
                                            <p:strVal val="#ppt_x"/>
                                          </p:val>
                                        </p:tav>
                                      </p:tavLst>
                                    </p:anim>
                                    <p:anim calcmode="lin" valueType="num">
                                      <p:cBhvr additive="base">
                                        <p:cTn id="34" dur="500" fill="hold"/>
                                        <p:tgtEl>
                                          <p:spTgt spid="1030"/>
                                        </p:tgtEl>
                                        <p:attrNameLst>
                                          <p:attrName>ppt_y</p:attrName>
                                        </p:attrNameLst>
                                      </p:cBhvr>
                                      <p:tavLst>
                                        <p:tav tm="0">
                                          <p:val>
                                            <p:strVal val="0-#ppt_h/2"/>
                                          </p:val>
                                        </p:tav>
                                        <p:tav tm="100000">
                                          <p:val>
                                            <p:strVal val="#ppt_y"/>
                                          </p:val>
                                        </p:tav>
                                      </p:tavLst>
                                    </p:anim>
                                  </p:childTnLst>
                                </p:cTn>
                              </p:par>
                            </p:childTnLst>
                          </p:cTn>
                        </p:par>
                        <p:par>
                          <p:cTn id="35" fill="hold">
                            <p:stCondLst>
                              <p:cond delay="2000"/>
                            </p:stCondLst>
                            <p:childTnLst>
                              <p:par>
                                <p:cTn id="36" presetID="2" presetClass="entr" presetSubtype="1" fill="hold" nodeType="afterEffect">
                                  <p:stCondLst>
                                    <p:cond delay="0"/>
                                  </p:stCondLst>
                                  <p:childTnLst>
                                    <p:set>
                                      <p:cBhvr>
                                        <p:cTn id="37" dur="1" fill="hold">
                                          <p:stCondLst>
                                            <p:cond delay="0"/>
                                          </p:stCondLst>
                                        </p:cTn>
                                        <p:tgtEl>
                                          <p:spTgt spid="2050"/>
                                        </p:tgtEl>
                                        <p:attrNameLst>
                                          <p:attrName>style.visibility</p:attrName>
                                        </p:attrNameLst>
                                      </p:cBhvr>
                                      <p:to>
                                        <p:strVal val="visible"/>
                                      </p:to>
                                    </p:set>
                                    <p:anim calcmode="lin" valueType="num">
                                      <p:cBhvr additive="base">
                                        <p:cTn id="38" dur="500" fill="hold"/>
                                        <p:tgtEl>
                                          <p:spTgt spid="2050"/>
                                        </p:tgtEl>
                                        <p:attrNameLst>
                                          <p:attrName>ppt_x</p:attrName>
                                        </p:attrNameLst>
                                      </p:cBhvr>
                                      <p:tavLst>
                                        <p:tav tm="0">
                                          <p:val>
                                            <p:strVal val="#ppt_x"/>
                                          </p:val>
                                        </p:tav>
                                        <p:tav tm="100000">
                                          <p:val>
                                            <p:strVal val="#ppt_x"/>
                                          </p:val>
                                        </p:tav>
                                      </p:tavLst>
                                    </p:anim>
                                    <p:anim calcmode="lin" valueType="num">
                                      <p:cBhvr additive="base">
                                        <p:cTn id="39" dur="500" fill="hold"/>
                                        <p:tgtEl>
                                          <p:spTgt spid="2050"/>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1378</Words>
  <Application>Microsoft Office PowerPoint</Application>
  <PresentationFormat>Widescreen</PresentationFormat>
  <Paragraphs>248</Paragraphs>
  <Slides>33</Slides>
  <Notes>1</Notes>
  <HiddenSlides>0</HiddenSlides>
  <MMClips>4</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Arial</vt:lpstr>
      <vt:lpstr>Arial-Rounded</vt:lpstr>
      <vt:lpstr>Calibri</vt:lpstr>
      <vt:lpstr>Calibri Light</vt:lpstr>
      <vt:lpstr>Coiny</vt:lpstr>
      <vt:lpstr>Humanst521 BT</vt:lpstr>
      <vt:lpstr>Pattaya</vt:lpstr>
      <vt:lpstr>Patrick Hand</vt:lpstr>
      <vt:lpstr>SVN-Cookies</vt:lpstr>
      <vt:lpstr>Times New Roman</vt:lpstr>
      <vt:lpstr>字魂36号-正文宋楷</vt:lpstr>
      <vt:lpstr>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Nguyễn Thị Thu Huyền (420001622)</cp:lastModifiedBy>
  <cp:revision>35</cp:revision>
  <dcterms:created xsi:type="dcterms:W3CDTF">2022-06-20T01:54:47Z</dcterms:created>
  <dcterms:modified xsi:type="dcterms:W3CDTF">2022-09-26T22:53:27Z</dcterms:modified>
</cp:coreProperties>
</file>